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307" r:id="rId5"/>
    <p:sldId id="308" r:id="rId6"/>
    <p:sldId id="309" r:id="rId7"/>
    <p:sldId id="312" r:id="rId8"/>
    <p:sldId id="313" r:id="rId9"/>
    <p:sldId id="310" r:id="rId10"/>
    <p:sldId id="311" r:id="rId11"/>
    <p:sldId id="262" r:id="rId12"/>
    <p:sldId id="315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tandaardsectie" id="{1135BD8E-E653-4CBF-BC3A-565B05E66C16}">
          <p14:sldIdLst>
            <p14:sldId id="307"/>
            <p14:sldId id="308"/>
            <p14:sldId id="309"/>
            <p14:sldId id="312"/>
            <p14:sldId id="313"/>
            <p14:sldId id="310"/>
            <p14:sldId id="311"/>
            <p14:sldId id="26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orient="horz" pos="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 showGuides="1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12"/>
        <p:guide orient="horz" pos="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jsen, Arjan" userId="0b4b3da9-c741-4651-9be2-2d3da0a9c61a" providerId="ADAL" clId="{D629DE6E-2CB1-4D3C-9E97-815B74753509}"/>
    <pc:docChg chg="modSld">
      <pc:chgData name="Buijsen, Arjan" userId="0b4b3da9-c741-4651-9be2-2d3da0a9c61a" providerId="ADAL" clId="{D629DE6E-2CB1-4D3C-9E97-815B74753509}" dt="2022-05-02T09:42:26.186" v="28" actId="20577"/>
      <pc:docMkLst>
        <pc:docMk/>
      </pc:docMkLst>
      <pc:sldChg chg="modSp mod">
        <pc:chgData name="Buijsen, Arjan" userId="0b4b3da9-c741-4651-9be2-2d3da0a9c61a" providerId="ADAL" clId="{D629DE6E-2CB1-4D3C-9E97-815B74753509}" dt="2022-05-02T09:42:26.186" v="28" actId="20577"/>
        <pc:sldMkLst>
          <pc:docMk/>
          <pc:sldMk cId="0" sldId="262"/>
        </pc:sldMkLst>
        <pc:spChg chg="mod">
          <ac:chgData name="Buijsen, Arjan" userId="0b4b3da9-c741-4651-9be2-2d3da0a9c61a" providerId="ADAL" clId="{D629DE6E-2CB1-4D3C-9E97-815B74753509}" dt="2022-05-02T09:42:26.186" v="28" actId="20577"/>
          <ac:spMkLst>
            <pc:docMk/>
            <pc:sldMk cId="0" sldId="262"/>
            <ac:spMk id="130" creationId="{00000000-0000-0000-0000-000000000000}"/>
          </ac:spMkLst>
        </pc:spChg>
      </pc:sldChg>
    </pc:docChg>
  </pc:docChgLst>
  <pc:docChgLst>
    <pc:chgData name="Buijsen, Arjan" userId="0b4b3da9-c741-4651-9be2-2d3da0a9c61a" providerId="ADAL" clId="{8FC536F9-B044-4690-8DFC-DBA74B18351B}"/>
    <pc:docChg chg="undo redo custSel addSld delSld modSld delSection modSection modShowInfo">
      <pc:chgData name="Buijsen, Arjan" userId="0b4b3da9-c741-4651-9be2-2d3da0a9c61a" providerId="ADAL" clId="{8FC536F9-B044-4690-8DFC-DBA74B18351B}" dt="2022-04-28T13:23:08.689" v="1747" actId="20577"/>
      <pc:docMkLst>
        <pc:docMk/>
      </pc:docMkLst>
      <pc:sldChg chg="modTransition">
        <pc:chgData name="Buijsen, Arjan" userId="0b4b3da9-c741-4651-9be2-2d3da0a9c61a" providerId="ADAL" clId="{8FC536F9-B044-4690-8DFC-DBA74B18351B}" dt="2022-04-28T13:16:14.005" v="1734"/>
        <pc:sldMkLst>
          <pc:docMk/>
          <pc:sldMk cId="0" sldId="262"/>
        </pc:sldMkLst>
      </pc:sldChg>
      <pc:sldChg chg="del">
        <pc:chgData name="Buijsen, Arjan" userId="0b4b3da9-c741-4651-9be2-2d3da0a9c61a" providerId="ADAL" clId="{8FC536F9-B044-4690-8DFC-DBA74B18351B}" dt="2022-04-28T13:13:34.071" v="1696" actId="18676"/>
        <pc:sldMkLst>
          <pc:docMk/>
          <pc:sldMk cId="3755768499" sldId="280"/>
        </pc:sldMkLst>
      </pc:sldChg>
      <pc:sldChg chg="modTransition">
        <pc:chgData name="Buijsen, Arjan" userId="0b4b3da9-c741-4651-9be2-2d3da0a9c61a" providerId="ADAL" clId="{8FC536F9-B044-4690-8DFC-DBA74B18351B}" dt="2022-04-28T13:16:14.005" v="1734"/>
        <pc:sldMkLst>
          <pc:docMk/>
          <pc:sldMk cId="3274279812" sldId="307"/>
        </pc:sldMkLst>
      </pc:sldChg>
      <pc:sldChg chg="addSp modSp mod modTransition">
        <pc:chgData name="Buijsen, Arjan" userId="0b4b3da9-c741-4651-9be2-2d3da0a9c61a" providerId="ADAL" clId="{8FC536F9-B044-4690-8DFC-DBA74B18351B}" dt="2022-04-28T13:19:24.755" v="1735"/>
        <pc:sldMkLst>
          <pc:docMk/>
          <pc:sldMk cId="4091387768" sldId="308"/>
        </pc:sldMkLst>
        <pc:spChg chg="mod">
          <ac:chgData name="Buijsen, Arjan" userId="0b4b3da9-c741-4651-9be2-2d3da0a9c61a" providerId="ADAL" clId="{8FC536F9-B044-4690-8DFC-DBA74B18351B}" dt="2022-04-28T12:02:33.352" v="456" actId="1076"/>
          <ac:spMkLst>
            <pc:docMk/>
            <pc:sldMk cId="4091387768" sldId="308"/>
            <ac:spMk id="13" creationId="{2773C8BB-BB16-4141-8620-EF45B2DAF90F}"/>
          </ac:spMkLst>
        </pc:spChg>
        <pc:picChg chg="add mod ord">
          <ac:chgData name="Buijsen, Arjan" userId="0b4b3da9-c741-4651-9be2-2d3da0a9c61a" providerId="ADAL" clId="{8FC536F9-B044-4690-8DFC-DBA74B18351B}" dt="2022-04-28T12:03:25.511" v="461" actId="14100"/>
          <ac:picMkLst>
            <pc:docMk/>
            <pc:sldMk cId="4091387768" sldId="308"/>
            <ac:picMk id="3" creationId="{21B7FB98-5C57-47BE-A12A-CDAA8DEA8C93}"/>
          </ac:picMkLst>
        </pc:picChg>
      </pc:sldChg>
      <pc:sldChg chg="addSp delSp modSp mod modTransition">
        <pc:chgData name="Buijsen, Arjan" userId="0b4b3da9-c741-4651-9be2-2d3da0a9c61a" providerId="ADAL" clId="{8FC536F9-B044-4690-8DFC-DBA74B18351B}" dt="2022-04-28T13:16:14.005" v="1734"/>
        <pc:sldMkLst>
          <pc:docMk/>
          <pc:sldMk cId="2803186893" sldId="309"/>
        </pc:sldMkLst>
        <pc:spChg chg="add mod">
          <ac:chgData name="Buijsen, Arjan" userId="0b4b3da9-c741-4651-9be2-2d3da0a9c61a" providerId="ADAL" clId="{8FC536F9-B044-4690-8DFC-DBA74B18351B}" dt="2022-04-28T12:23:39.128" v="536" actId="1076"/>
          <ac:spMkLst>
            <pc:docMk/>
            <pc:sldMk cId="2803186893" sldId="309"/>
            <ac:spMk id="6" creationId="{9423D639-6C5E-45F6-B27D-0CA52E338415}"/>
          </ac:spMkLst>
        </pc:spChg>
        <pc:spChg chg="add mod">
          <ac:chgData name="Buijsen, Arjan" userId="0b4b3da9-c741-4651-9be2-2d3da0a9c61a" providerId="ADAL" clId="{8FC536F9-B044-4690-8DFC-DBA74B18351B}" dt="2022-04-28T12:27:47.827" v="606" actId="20577"/>
          <ac:spMkLst>
            <pc:docMk/>
            <pc:sldMk cId="2803186893" sldId="309"/>
            <ac:spMk id="12" creationId="{CB368B93-BD5D-4649-8E62-603471E4E999}"/>
          </ac:spMkLst>
        </pc:spChg>
        <pc:spChg chg="add mod">
          <ac:chgData name="Buijsen, Arjan" userId="0b4b3da9-c741-4651-9be2-2d3da0a9c61a" providerId="ADAL" clId="{8FC536F9-B044-4690-8DFC-DBA74B18351B}" dt="2022-04-28T12:28:39.890" v="631" actId="14100"/>
          <ac:spMkLst>
            <pc:docMk/>
            <pc:sldMk cId="2803186893" sldId="309"/>
            <ac:spMk id="14" creationId="{F116F48D-D8AF-434B-8D65-F813A75E6D58}"/>
          </ac:spMkLst>
        </pc:spChg>
        <pc:spChg chg="add del">
          <ac:chgData name="Buijsen, Arjan" userId="0b4b3da9-c741-4651-9be2-2d3da0a9c61a" providerId="ADAL" clId="{8FC536F9-B044-4690-8DFC-DBA74B18351B}" dt="2022-04-28T12:29:31.504" v="633" actId="478"/>
          <ac:spMkLst>
            <pc:docMk/>
            <pc:sldMk cId="2803186893" sldId="309"/>
            <ac:spMk id="15" creationId="{41198283-91F7-4225-9EA7-F9626ECB49F7}"/>
          </ac:spMkLst>
        </pc:spChg>
        <pc:spChg chg="add mod">
          <ac:chgData name="Buijsen, Arjan" userId="0b4b3da9-c741-4651-9be2-2d3da0a9c61a" providerId="ADAL" clId="{8FC536F9-B044-4690-8DFC-DBA74B18351B}" dt="2022-04-28T12:27:30.722" v="603" actId="20577"/>
          <ac:spMkLst>
            <pc:docMk/>
            <pc:sldMk cId="2803186893" sldId="309"/>
            <ac:spMk id="17" creationId="{83E0A350-6E35-461D-A628-7717B9B0F0F8}"/>
          </ac:spMkLst>
        </pc:spChg>
        <pc:spChg chg="add mod">
          <ac:chgData name="Buijsen, Arjan" userId="0b4b3da9-c741-4651-9be2-2d3da0a9c61a" providerId="ADAL" clId="{8FC536F9-B044-4690-8DFC-DBA74B18351B}" dt="2022-04-28T12:27:38.382" v="604" actId="20577"/>
          <ac:spMkLst>
            <pc:docMk/>
            <pc:sldMk cId="2803186893" sldId="309"/>
            <ac:spMk id="18" creationId="{05500BC2-E8B2-4A56-962F-6B68E4391D40}"/>
          </ac:spMkLst>
        </pc:spChg>
        <pc:spChg chg="add mod">
          <ac:chgData name="Buijsen, Arjan" userId="0b4b3da9-c741-4651-9be2-2d3da0a9c61a" providerId="ADAL" clId="{8FC536F9-B044-4690-8DFC-DBA74B18351B}" dt="2022-04-28T12:27:43.542" v="605" actId="20577"/>
          <ac:spMkLst>
            <pc:docMk/>
            <pc:sldMk cId="2803186893" sldId="309"/>
            <ac:spMk id="19" creationId="{514F7B03-6FA5-475E-8940-DE172B9C2203}"/>
          </ac:spMkLst>
        </pc:spChg>
        <pc:picChg chg="add mod">
          <ac:chgData name="Buijsen, Arjan" userId="0b4b3da9-c741-4651-9be2-2d3da0a9c61a" providerId="ADAL" clId="{8FC536F9-B044-4690-8DFC-DBA74B18351B}" dt="2022-04-28T12:21:47.127" v="503" actId="14100"/>
          <ac:picMkLst>
            <pc:docMk/>
            <pc:sldMk cId="2803186893" sldId="309"/>
            <ac:picMk id="3" creationId="{612BD9EB-6EAA-4932-ABCB-94EB3B31193E}"/>
          </ac:picMkLst>
        </pc:picChg>
        <pc:picChg chg="add mod">
          <ac:chgData name="Buijsen, Arjan" userId="0b4b3da9-c741-4651-9be2-2d3da0a9c61a" providerId="ADAL" clId="{8FC536F9-B044-4690-8DFC-DBA74B18351B}" dt="2022-04-28T12:27:06.185" v="601" actId="1076"/>
          <ac:picMkLst>
            <pc:docMk/>
            <pc:sldMk cId="2803186893" sldId="309"/>
            <ac:picMk id="5" creationId="{7FAB8E92-27D3-42B3-9712-262522D349C3}"/>
          </ac:picMkLst>
        </pc:picChg>
        <pc:cxnChg chg="add mod">
          <ac:chgData name="Buijsen, Arjan" userId="0b4b3da9-c741-4651-9be2-2d3da0a9c61a" providerId="ADAL" clId="{8FC536F9-B044-4690-8DFC-DBA74B18351B}" dt="2022-04-28T12:24:32.902" v="539" actId="692"/>
          <ac:cxnSpMkLst>
            <pc:docMk/>
            <pc:sldMk cId="2803186893" sldId="309"/>
            <ac:cxnSpMk id="8" creationId="{6B5EA819-DF1A-4AF1-BB58-8B14F08100E9}"/>
          </ac:cxnSpMkLst>
        </pc:cxnChg>
        <pc:cxnChg chg="add mod">
          <ac:chgData name="Buijsen, Arjan" userId="0b4b3da9-c741-4651-9be2-2d3da0a9c61a" providerId="ADAL" clId="{8FC536F9-B044-4690-8DFC-DBA74B18351B}" dt="2022-04-28T12:25:01.316" v="544" actId="14100"/>
          <ac:cxnSpMkLst>
            <pc:docMk/>
            <pc:sldMk cId="2803186893" sldId="309"/>
            <ac:cxnSpMk id="13" creationId="{B74FB648-3085-4E0A-8C9A-1C0B9EE5A948}"/>
          </ac:cxnSpMkLst>
        </pc:cxnChg>
      </pc:sldChg>
      <pc:sldChg chg="addSp modSp mod modTransition">
        <pc:chgData name="Buijsen, Arjan" userId="0b4b3da9-c741-4651-9be2-2d3da0a9c61a" providerId="ADAL" clId="{8FC536F9-B044-4690-8DFC-DBA74B18351B}" dt="2022-04-28T13:19:32.708" v="1736"/>
        <pc:sldMkLst>
          <pc:docMk/>
          <pc:sldMk cId="2075273245" sldId="310"/>
        </pc:sldMkLst>
        <pc:spChg chg="add mod">
          <ac:chgData name="Buijsen, Arjan" userId="0b4b3da9-c741-4651-9be2-2d3da0a9c61a" providerId="ADAL" clId="{8FC536F9-B044-4690-8DFC-DBA74B18351B}" dt="2022-04-28T13:03:20.222" v="1367" actId="20577"/>
          <ac:spMkLst>
            <pc:docMk/>
            <pc:sldMk cId="2075273245" sldId="310"/>
            <ac:spMk id="2" creationId="{563CB175-3C02-426F-A8F7-4B7F8285C67D}"/>
          </ac:spMkLst>
        </pc:spChg>
        <pc:spChg chg="mod">
          <ac:chgData name="Buijsen, Arjan" userId="0b4b3da9-c741-4651-9be2-2d3da0a9c61a" providerId="ADAL" clId="{8FC536F9-B044-4690-8DFC-DBA74B18351B}" dt="2022-04-28T13:02:20.900" v="1363" actId="20577"/>
          <ac:spMkLst>
            <pc:docMk/>
            <pc:sldMk cId="2075273245" sldId="310"/>
            <ac:spMk id="13" creationId="{2773C8BB-BB16-4141-8620-EF45B2DAF90F}"/>
          </ac:spMkLst>
        </pc:spChg>
      </pc:sldChg>
      <pc:sldChg chg="modSp mod modTransition">
        <pc:chgData name="Buijsen, Arjan" userId="0b4b3da9-c741-4651-9be2-2d3da0a9c61a" providerId="ADAL" clId="{8FC536F9-B044-4690-8DFC-DBA74B18351B}" dt="2022-04-28T13:19:45.892" v="1737"/>
        <pc:sldMkLst>
          <pc:docMk/>
          <pc:sldMk cId="1562826093" sldId="311"/>
        </pc:sldMkLst>
        <pc:spChg chg="mod">
          <ac:chgData name="Buijsen, Arjan" userId="0b4b3da9-c741-4651-9be2-2d3da0a9c61a" providerId="ADAL" clId="{8FC536F9-B044-4690-8DFC-DBA74B18351B}" dt="2022-04-28T13:05:49.833" v="1694" actId="20577"/>
          <ac:spMkLst>
            <pc:docMk/>
            <pc:sldMk cId="1562826093" sldId="311"/>
            <ac:spMk id="13" creationId="{2773C8BB-BB16-4141-8620-EF45B2DAF90F}"/>
          </ac:spMkLst>
        </pc:spChg>
      </pc:sldChg>
      <pc:sldChg chg="addSp delSp modSp mod modTransition">
        <pc:chgData name="Buijsen, Arjan" userId="0b4b3da9-c741-4651-9be2-2d3da0a9c61a" providerId="ADAL" clId="{8FC536F9-B044-4690-8DFC-DBA74B18351B}" dt="2022-04-28T13:16:14.005" v="1734"/>
        <pc:sldMkLst>
          <pc:docMk/>
          <pc:sldMk cId="2355846742" sldId="312"/>
        </pc:sldMkLst>
        <pc:spChg chg="mod">
          <ac:chgData name="Buijsen, Arjan" userId="0b4b3da9-c741-4651-9be2-2d3da0a9c61a" providerId="ADAL" clId="{8FC536F9-B044-4690-8DFC-DBA74B18351B}" dt="2022-04-28T12:30:58.672" v="643" actId="1076"/>
          <ac:spMkLst>
            <pc:docMk/>
            <pc:sldMk cId="2355846742" sldId="312"/>
            <ac:spMk id="11" creationId="{A07F3EE3-10C1-47B3-A06D-D2824F0FDDFA}"/>
          </ac:spMkLst>
        </pc:spChg>
        <pc:picChg chg="add mod ord">
          <ac:chgData name="Buijsen, Arjan" userId="0b4b3da9-c741-4651-9be2-2d3da0a9c61a" providerId="ADAL" clId="{8FC536F9-B044-4690-8DFC-DBA74B18351B}" dt="2022-04-28T12:34:37.033" v="678" actId="1076"/>
          <ac:picMkLst>
            <pc:docMk/>
            <pc:sldMk cId="2355846742" sldId="312"/>
            <ac:picMk id="3" creationId="{C39BF86E-2369-4245-86F4-773601487FFB}"/>
          </ac:picMkLst>
        </pc:picChg>
        <pc:picChg chg="add mod ord">
          <ac:chgData name="Buijsen, Arjan" userId="0b4b3da9-c741-4651-9be2-2d3da0a9c61a" providerId="ADAL" clId="{8FC536F9-B044-4690-8DFC-DBA74B18351B}" dt="2022-04-28T12:34:12.473" v="675" actId="167"/>
          <ac:picMkLst>
            <pc:docMk/>
            <pc:sldMk cId="2355846742" sldId="312"/>
            <ac:picMk id="5" creationId="{E7CB2C62-C8BE-4F8E-8307-707A6B11083E}"/>
          </ac:picMkLst>
        </pc:picChg>
        <pc:picChg chg="add del mod">
          <ac:chgData name="Buijsen, Arjan" userId="0b4b3da9-c741-4651-9be2-2d3da0a9c61a" providerId="ADAL" clId="{8FC536F9-B044-4690-8DFC-DBA74B18351B}" dt="2022-04-28T12:35:30.297" v="679" actId="478"/>
          <ac:picMkLst>
            <pc:docMk/>
            <pc:sldMk cId="2355846742" sldId="312"/>
            <ac:picMk id="7" creationId="{A166AAE9-FA69-44F8-B87B-BB5FEB73F5DD}"/>
          </ac:picMkLst>
        </pc:picChg>
        <pc:picChg chg="add mod">
          <ac:chgData name="Buijsen, Arjan" userId="0b4b3da9-c741-4651-9be2-2d3da0a9c61a" providerId="ADAL" clId="{8FC536F9-B044-4690-8DFC-DBA74B18351B}" dt="2022-04-28T12:36:35.553" v="684" actId="1076"/>
          <ac:picMkLst>
            <pc:docMk/>
            <pc:sldMk cId="2355846742" sldId="312"/>
            <ac:picMk id="9" creationId="{9D9D436A-2DC6-4019-8777-4422754F6D1F}"/>
          </ac:picMkLst>
        </pc:picChg>
      </pc:sldChg>
      <pc:sldChg chg="addSp delSp modSp mod modTransition">
        <pc:chgData name="Buijsen, Arjan" userId="0b4b3da9-c741-4651-9be2-2d3da0a9c61a" providerId="ADAL" clId="{8FC536F9-B044-4690-8DFC-DBA74B18351B}" dt="2022-04-28T13:23:08.689" v="1747" actId="20577"/>
        <pc:sldMkLst>
          <pc:docMk/>
          <pc:sldMk cId="1617809672" sldId="313"/>
        </pc:sldMkLst>
        <pc:spChg chg="add mod">
          <ac:chgData name="Buijsen, Arjan" userId="0b4b3da9-c741-4651-9be2-2d3da0a9c61a" providerId="ADAL" clId="{8FC536F9-B044-4690-8DFC-DBA74B18351B}" dt="2022-04-28T13:23:08.689" v="1747" actId="20577"/>
          <ac:spMkLst>
            <pc:docMk/>
            <pc:sldMk cId="1617809672" sldId="313"/>
            <ac:spMk id="10" creationId="{1CF33E5B-C072-43E4-A7FD-848F38B13F9D}"/>
          </ac:spMkLst>
        </pc:spChg>
        <pc:spChg chg="mod">
          <ac:chgData name="Buijsen, Arjan" userId="0b4b3da9-c741-4651-9be2-2d3da0a9c61a" providerId="ADAL" clId="{8FC536F9-B044-4690-8DFC-DBA74B18351B}" dt="2022-04-28T12:46:40.397" v="991" actId="20577"/>
          <ac:spMkLst>
            <pc:docMk/>
            <pc:sldMk cId="1617809672" sldId="313"/>
            <ac:spMk id="11" creationId="{A07F3EE3-10C1-47B3-A06D-D2824F0FDDFA}"/>
          </ac:spMkLst>
        </pc:spChg>
        <pc:spChg chg="add del mod">
          <ac:chgData name="Buijsen, Arjan" userId="0b4b3da9-c741-4651-9be2-2d3da0a9c61a" providerId="ADAL" clId="{8FC536F9-B044-4690-8DFC-DBA74B18351B}" dt="2022-04-28T12:45:18.216" v="953" actId="478"/>
          <ac:spMkLst>
            <pc:docMk/>
            <pc:sldMk cId="1617809672" sldId="313"/>
            <ac:spMk id="23" creationId="{307AE7B0-1573-4627-8B77-8B33E8EBAD55}"/>
          </ac:spMkLst>
        </pc:spChg>
        <pc:picChg chg="add mod">
          <ac:chgData name="Buijsen, Arjan" userId="0b4b3da9-c741-4651-9be2-2d3da0a9c61a" providerId="ADAL" clId="{8FC536F9-B044-4690-8DFC-DBA74B18351B}" dt="2022-04-28T12:45:36.776" v="956" actId="1076"/>
          <ac:picMkLst>
            <pc:docMk/>
            <pc:sldMk cId="1617809672" sldId="313"/>
            <ac:picMk id="3" creationId="{B43366E6-96F0-4D90-9840-2FACF1CFF032}"/>
          </ac:picMkLst>
        </pc:picChg>
        <pc:picChg chg="add mod">
          <ac:chgData name="Buijsen, Arjan" userId="0b4b3da9-c741-4651-9be2-2d3da0a9c61a" providerId="ADAL" clId="{8FC536F9-B044-4690-8DFC-DBA74B18351B}" dt="2022-04-28T12:46:09.393" v="962" actId="14100"/>
          <ac:picMkLst>
            <pc:docMk/>
            <pc:sldMk cId="1617809672" sldId="313"/>
            <ac:picMk id="5" creationId="{41A292B4-27A4-471B-AB91-BAF5E39D2138}"/>
          </ac:picMkLst>
        </pc:picChg>
        <pc:picChg chg="add del mod">
          <ac:chgData name="Buijsen, Arjan" userId="0b4b3da9-c741-4651-9be2-2d3da0a9c61a" providerId="ADAL" clId="{8FC536F9-B044-4690-8DFC-DBA74B18351B}" dt="2022-04-28T12:38:39.186" v="737" actId="478"/>
          <ac:picMkLst>
            <pc:docMk/>
            <pc:sldMk cId="1617809672" sldId="313"/>
            <ac:picMk id="7" creationId="{F9E16211-1A70-47D5-BEB6-5EF217B1F967}"/>
          </ac:picMkLst>
        </pc:picChg>
        <pc:picChg chg="add mod ord">
          <ac:chgData name="Buijsen, Arjan" userId="0b4b3da9-c741-4651-9be2-2d3da0a9c61a" providerId="ADAL" clId="{8FC536F9-B044-4690-8DFC-DBA74B18351B}" dt="2022-04-28T12:43:54.449" v="899" actId="14100"/>
          <ac:picMkLst>
            <pc:docMk/>
            <pc:sldMk cId="1617809672" sldId="313"/>
            <ac:picMk id="9" creationId="{C29CB61F-C0DF-4D3E-A5D2-7C35F5DFA390}"/>
          </ac:picMkLst>
        </pc:picChg>
        <pc:picChg chg="add del mod">
          <ac:chgData name="Buijsen, Arjan" userId="0b4b3da9-c741-4651-9be2-2d3da0a9c61a" providerId="ADAL" clId="{8FC536F9-B044-4690-8DFC-DBA74B18351B}" dt="2022-04-28T12:45:09.463" v="952" actId="478"/>
          <ac:picMkLst>
            <pc:docMk/>
            <pc:sldMk cId="1617809672" sldId="313"/>
            <ac:picMk id="21" creationId="{D35E5A7B-D3C0-4A16-B1E0-8C3E4962E59D}"/>
          </ac:picMkLst>
        </pc:picChg>
        <pc:cxnChg chg="add mod">
          <ac:chgData name="Buijsen, Arjan" userId="0b4b3da9-c741-4651-9be2-2d3da0a9c61a" providerId="ADAL" clId="{8FC536F9-B044-4690-8DFC-DBA74B18351B}" dt="2022-04-28T12:46:14.818" v="964" actId="1076"/>
          <ac:cxnSpMkLst>
            <pc:docMk/>
            <pc:sldMk cId="1617809672" sldId="313"/>
            <ac:cxnSpMk id="15" creationId="{4F67FA1C-531D-42AE-9F51-F6788E824284}"/>
          </ac:cxnSpMkLst>
        </pc:cxnChg>
        <pc:cxnChg chg="add mod">
          <ac:chgData name="Buijsen, Arjan" userId="0b4b3da9-c741-4651-9be2-2d3da0a9c61a" providerId="ADAL" clId="{8FC536F9-B044-4690-8DFC-DBA74B18351B}" dt="2022-04-28T12:46:17.053" v="965" actId="14100"/>
          <ac:cxnSpMkLst>
            <pc:docMk/>
            <pc:sldMk cId="1617809672" sldId="313"/>
            <ac:cxnSpMk id="17" creationId="{63516332-2ED9-4F03-951A-D7EDF125F6F1}"/>
          </ac:cxnSpMkLst>
        </pc:cxnChg>
        <pc:cxnChg chg="add mod">
          <ac:chgData name="Buijsen, Arjan" userId="0b4b3da9-c741-4651-9be2-2d3da0a9c61a" providerId="ADAL" clId="{8FC536F9-B044-4690-8DFC-DBA74B18351B}" dt="2022-04-28T13:22:07.148" v="1742" actId="14100"/>
          <ac:cxnSpMkLst>
            <pc:docMk/>
            <pc:sldMk cId="1617809672" sldId="313"/>
            <ac:cxnSpMk id="20" creationId="{5F86A174-73C3-47BB-B69F-1043B25E7D47}"/>
          </ac:cxnSpMkLst>
        </pc:cxnChg>
        <pc:cxnChg chg="add mod">
          <ac:chgData name="Buijsen, Arjan" userId="0b4b3da9-c741-4651-9be2-2d3da0a9c61a" providerId="ADAL" clId="{8FC536F9-B044-4690-8DFC-DBA74B18351B}" dt="2022-04-28T13:22:50.784" v="1745" actId="692"/>
          <ac:cxnSpMkLst>
            <pc:docMk/>
            <pc:sldMk cId="1617809672" sldId="313"/>
            <ac:cxnSpMk id="30" creationId="{1AE51FF6-784B-4A8B-8099-C729F8599594}"/>
          </ac:cxnSpMkLst>
        </pc:cxnChg>
      </pc:sldChg>
      <pc:sldChg chg="del modTransition">
        <pc:chgData name="Buijsen, Arjan" userId="0b4b3da9-c741-4651-9be2-2d3da0a9c61a" providerId="ADAL" clId="{8FC536F9-B044-4690-8DFC-DBA74B18351B}" dt="2022-04-28T13:19:53.583" v="1738" actId="2696"/>
        <pc:sldMkLst>
          <pc:docMk/>
          <pc:sldMk cId="4009863728" sldId="314"/>
        </pc:sldMkLst>
      </pc:sldChg>
      <pc:sldChg chg="delSp modSp add mod modTransition">
        <pc:chgData name="Buijsen, Arjan" userId="0b4b3da9-c741-4651-9be2-2d3da0a9c61a" providerId="ADAL" clId="{8FC536F9-B044-4690-8DFC-DBA74B18351B}" dt="2022-04-28T13:16:14.005" v="1734"/>
        <pc:sldMkLst>
          <pc:docMk/>
          <pc:sldMk cId="2762980882" sldId="315"/>
        </pc:sldMkLst>
        <pc:spChg chg="mod">
          <ac:chgData name="Buijsen, Arjan" userId="0b4b3da9-c741-4651-9be2-2d3da0a9c61a" providerId="ADAL" clId="{8FC536F9-B044-4690-8DFC-DBA74B18351B}" dt="2022-04-28T13:15:17.204" v="1729" actId="1076"/>
          <ac:spMkLst>
            <pc:docMk/>
            <pc:sldMk cId="2762980882" sldId="315"/>
            <ac:spMk id="129" creationId="{00000000-0000-0000-0000-000000000000}"/>
          </ac:spMkLst>
        </pc:spChg>
        <pc:spChg chg="mod">
          <ac:chgData name="Buijsen, Arjan" userId="0b4b3da9-c741-4651-9be2-2d3da0a9c61a" providerId="ADAL" clId="{8FC536F9-B044-4690-8DFC-DBA74B18351B}" dt="2022-04-28T13:15:25.701" v="1731" actId="14100"/>
          <ac:spMkLst>
            <pc:docMk/>
            <pc:sldMk cId="2762980882" sldId="315"/>
            <ac:spMk id="130" creationId="{00000000-0000-0000-0000-000000000000}"/>
          </ac:spMkLst>
        </pc:spChg>
        <pc:picChg chg="del">
          <ac:chgData name="Buijsen, Arjan" userId="0b4b3da9-c741-4651-9be2-2d3da0a9c61a" providerId="ADAL" clId="{8FC536F9-B044-4690-8DFC-DBA74B18351B}" dt="2022-04-28T13:14:20.153" v="1698" actId="478"/>
          <ac:picMkLst>
            <pc:docMk/>
            <pc:sldMk cId="2762980882" sldId="315"/>
            <ac:picMk id="8" creationId="{F71A39B5-A954-4DD8-917A-C1FAC8E8929A}"/>
          </ac:picMkLst>
        </pc:picChg>
      </pc:sldChg>
    </pc:docChg>
  </pc:docChgLst>
  <pc:docChgLst>
    <pc:chgData name="Buijsen, Arjan" userId="0b4b3da9-c741-4651-9be2-2d3da0a9c61a" providerId="ADAL" clId="{D53FAB28-6B1A-4A42-BB86-9CD3A816479D}"/>
    <pc:docChg chg="undo custSel addSld delSld modSld addSection modSection">
      <pc:chgData name="Buijsen, Arjan" userId="0b4b3da9-c741-4651-9be2-2d3da0a9c61a" providerId="ADAL" clId="{D53FAB28-6B1A-4A42-BB86-9CD3A816479D}" dt="2022-04-28T11:48:09.508" v="478"/>
      <pc:docMkLst>
        <pc:docMk/>
      </pc:docMkLst>
      <pc:sldChg chg="del">
        <pc:chgData name="Buijsen, Arjan" userId="0b4b3da9-c741-4651-9be2-2d3da0a9c61a" providerId="ADAL" clId="{D53FAB28-6B1A-4A42-BB86-9CD3A816479D}" dt="2022-04-28T11:28:41.426" v="0" actId="2696"/>
        <pc:sldMkLst>
          <pc:docMk/>
          <pc:sldMk cId="0" sldId="256"/>
        </pc:sldMkLst>
      </pc:sldChg>
      <pc:sldChg chg="del">
        <pc:chgData name="Buijsen, Arjan" userId="0b4b3da9-c741-4651-9be2-2d3da0a9c61a" providerId="ADAL" clId="{D53FAB28-6B1A-4A42-BB86-9CD3A816479D}" dt="2022-04-28T11:28:41.426" v="0" actId="2696"/>
        <pc:sldMkLst>
          <pc:docMk/>
          <pc:sldMk cId="0" sldId="258"/>
        </pc:sldMkLst>
      </pc:sldChg>
      <pc:sldChg chg="del">
        <pc:chgData name="Buijsen, Arjan" userId="0b4b3da9-c741-4651-9be2-2d3da0a9c61a" providerId="ADAL" clId="{D53FAB28-6B1A-4A42-BB86-9CD3A816479D}" dt="2022-04-28T11:28:41.426" v="0" actId="2696"/>
        <pc:sldMkLst>
          <pc:docMk/>
          <pc:sldMk cId="0" sldId="259"/>
        </pc:sldMkLst>
      </pc:sldChg>
      <pc:sldChg chg="del">
        <pc:chgData name="Buijsen, Arjan" userId="0b4b3da9-c741-4651-9be2-2d3da0a9c61a" providerId="ADAL" clId="{D53FAB28-6B1A-4A42-BB86-9CD3A816479D}" dt="2022-04-28T11:28:41.426" v="0" actId="2696"/>
        <pc:sldMkLst>
          <pc:docMk/>
          <pc:sldMk cId="0" sldId="260"/>
        </pc:sldMkLst>
      </pc:sldChg>
      <pc:sldChg chg="addSp delSp modSp mod">
        <pc:chgData name="Buijsen, Arjan" userId="0b4b3da9-c741-4651-9be2-2d3da0a9c61a" providerId="ADAL" clId="{D53FAB28-6B1A-4A42-BB86-9CD3A816479D}" dt="2022-04-28T11:37:03.420" v="278" actId="1076"/>
        <pc:sldMkLst>
          <pc:docMk/>
          <pc:sldMk cId="0" sldId="262"/>
        </pc:sldMkLst>
        <pc:spChg chg="mod">
          <ac:chgData name="Buijsen, Arjan" userId="0b4b3da9-c741-4651-9be2-2d3da0a9c61a" providerId="ADAL" clId="{D53FAB28-6B1A-4A42-BB86-9CD3A816479D}" dt="2022-04-28T11:36:56.058" v="277" actId="20577"/>
          <ac:spMkLst>
            <pc:docMk/>
            <pc:sldMk cId="0" sldId="262"/>
            <ac:spMk id="130" creationId="{00000000-0000-0000-0000-000000000000}"/>
          </ac:spMkLst>
        </pc:spChg>
        <pc:spChg chg="del">
          <ac:chgData name="Buijsen, Arjan" userId="0b4b3da9-c741-4651-9be2-2d3da0a9c61a" providerId="ADAL" clId="{D53FAB28-6B1A-4A42-BB86-9CD3A816479D}" dt="2022-04-28T11:31:44.607" v="130" actId="478"/>
          <ac:spMkLst>
            <pc:docMk/>
            <pc:sldMk cId="0" sldId="262"/>
            <ac:spMk id="134" creationId="{00000000-0000-0000-0000-000000000000}"/>
          </ac:spMkLst>
        </pc:spChg>
        <pc:picChg chg="add mod">
          <ac:chgData name="Buijsen, Arjan" userId="0b4b3da9-c741-4651-9be2-2d3da0a9c61a" providerId="ADAL" clId="{D53FAB28-6B1A-4A42-BB86-9CD3A816479D}" dt="2022-04-28T11:37:03.420" v="278" actId="1076"/>
          <ac:picMkLst>
            <pc:docMk/>
            <pc:sldMk cId="0" sldId="262"/>
            <ac:picMk id="8" creationId="{F71A39B5-A954-4DD8-917A-C1FAC8E8929A}"/>
          </ac:picMkLst>
        </pc:picChg>
        <pc:picChg chg="del">
          <ac:chgData name="Buijsen, Arjan" userId="0b4b3da9-c741-4651-9be2-2d3da0a9c61a" providerId="ADAL" clId="{D53FAB28-6B1A-4A42-BB86-9CD3A816479D}" dt="2022-04-28T11:31:41.422" v="129" actId="478"/>
          <ac:picMkLst>
            <pc:docMk/>
            <pc:sldMk cId="0" sldId="262"/>
            <ac:picMk id="133" creationId="{00000000-0000-0000-0000-000000000000}"/>
          </ac:picMkLst>
        </pc:picChg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0" sldId="275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0" sldId="276"/>
        </pc:sldMkLst>
      </pc:sldChg>
      <pc:sldChg chg="add">
        <pc:chgData name="Buijsen, Arjan" userId="0b4b3da9-c741-4651-9be2-2d3da0a9c61a" providerId="ADAL" clId="{D53FAB28-6B1A-4A42-BB86-9CD3A816479D}" dt="2022-04-28T11:43:42.377" v="387"/>
        <pc:sldMkLst>
          <pc:docMk/>
          <pc:sldMk cId="3755768499" sldId="280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2453456318" sldId="305"/>
        </pc:sldMkLst>
      </pc:sldChg>
      <pc:sldChg chg="modSp mod">
        <pc:chgData name="Buijsen, Arjan" userId="0b4b3da9-c741-4651-9be2-2d3da0a9c61a" providerId="ADAL" clId="{D53FAB28-6B1A-4A42-BB86-9CD3A816479D}" dt="2022-04-28T11:30:08.824" v="125" actId="20577"/>
        <pc:sldMkLst>
          <pc:docMk/>
          <pc:sldMk cId="3274279812" sldId="307"/>
        </pc:sldMkLst>
        <pc:spChg chg="mod">
          <ac:chgData name="Buijsen, Arjan" userId="0b4b3da9-c741-4651-9be2-2d3da0a9c61a" providerId="ADAL" clId="{D53FAB28-6B1A-4A42-BB86-9CD3A816479D}" dt="2022-04-28T11:30:08.824" v="125" actId="20577"/>
          <ac:spMkLst>
            <pc:docMk/>
            <pc:sldMk cId="3274279812" sldId="307"/>
            <ac:spMk id="100" creationId="{00000000-0000-0000-0000-000000000000}"/>
          </ac:spMkLst>
        </pc:spChg>
      </pc:sldChg>
      <pc:sldChg chg="addSp delSp modSp mod chgLayout">
        <pc:chgData name="Buijsen, Arjan" userId="0b4b3da9-c741-4651-9be2-2d3da0a9c61a" providerId="ADAL" clId="{D53FAB28-6B1A-4A42-BB86-9CD3A816479D}" dt="2022-04-28T11:42:15.836" v="386" actId="1076"/>
        <pc:sldMkLst>
          <pc:docMk/>
          <pc:sldMk cId="4091387768" sldId="308"/>
        </pc:sldMkLst>
        <pc:spChg chg="add del mod ord">
          <ac:chgData name="Buijsen, Arjan" userId="0b4b3da9-c741-4651-9be2-2d3da0a9c61a" providerId="ADAL" clId="{D53FAB28-6B1A-4A42-BB86-9CD3A816479D}" dt="2022-04-28T11:38:47.354" v="373" actId="700"/>
          <ac:spMkLst>
            <pc:docMk/>
            <pc:sldMk cId="4091387768" sldId="308"/>
            <ac:spMk id="2" creationId="{1B0F8C77-282D-47B8-B85B-E9229187F5C3}"/>
          </ac:spMkLst>
        </pc:spChg>
        <pc:spChg chg="add del mod ord">
          <ac:chgData name="Buijsen, Arjan" userId="0b4b3da9-c741-4651-9be2-2d3da0a9c61a" providerId="ADAL" clId="{D53FAB28-6B1A-4A42-BB86-9CD3A816479D}" dt="2022-04-28T11:38:47.354" v="373" actId="700"/>
          <ac:spMkLst>
            <pc:docMk/>
            <pc:sldMk cId="4091387768" sldId="308"/>
            <ac:spMk id="3" creationId="{8CCB0732-4D1C-40EE-AB55-4709024F7B9E}"/>
          </ac:spMkLst>
        </pc:spChg>
        <pc:spChg chg="add del mod">
          <ac:chgData name="Buijsen, Arjan" userId="0b4b3da9-c741-4651-9be2-2d3da0a9c61a" providerId="ADAL" clId="{D53FAB28-6B1A-4A42-BB86-9CD3A816479D}" dt="2022-04-28T11:39:33.411" v="376" actId="478"/>
          <ac:spMkLst>
            <pc:docMk/>
            <pc:sldMk cId="4091387768" sldId="308"/>
            <ac:spMk id="8" creationId="{C685D40C-C715-46EE-B2CB-0FED4D81462F}"/>
          </ac:spMkLst>
        </pc:spChg>
        <pc:spChg chg="add del mod">
          <ac:chgData name="Buijsen, Arjan" userId="0b4b3da9-c741-4651-9be2-2d3da0a9c61a" providerId="ADAL" clId="{D53FAB28-6B1A-4A42-BB86-9CD3A816479D}" dt="2022-04-28T11:39:33.411" v="376" actId="478"/>
          <ac:spMkLst>
            <pc:docMk/>
            <pc:sldMk cId="4091387768" sldId="308"/>
            <ac:spMk id="10" creationId="{8E4077D0-5479-41AA-9622-13D1BAEE3FD0}"/>
          </ac:spMkLst>
        </pc:spChg>
        <pc:spChg chg="add mod">
          <ac:chgData name="Buijsen, Arjan" userId="0b4b3da9-c741-4651-9be2-2d3da0a9c61a" providerId="ADAL" clId="{D53FAB28-6B1A-4A42-BB86-9CD3A816479D}" dt="2022-04-28T11:42:15.836" v="386" actId="1076"/>
          <ac:spMkLst>
            <pc:docMk/>
            <pc:sldMk cId="4091387768" sldId="308"/>
            <ac:spMk id="11" creationId="{A07F3EE3-10C1-47B3-A06D-D2824F0FDDFA}"/>
          </ac:spMkLst>
        </pc:spChg>
        <pc:spChg chg="add mod">
          <ac:chgData name="Buijsen, Arjan" userId="0b4b3da9-c741-4651-9be2-2d3da0a9c61a" providerId="ADAL" clId="{D53FAB28-6B1A-4A42-BB86-9CD3A816479D}" dt="2022-04-28T11:41:54.815" v="385" actId="12"/>
          <ac:spMkLst>
            <pc:docMk/>
            <pc:sldMk cId="4091387768" sldId="308"/>
            <ac:spMk id="13" creationId="{2773C8BB-BB16-4141-8620-EF45B2DAF90F}"/>
          </ac:spMkLst>
        </pc:spChg>
        <pc:spChg chg="mod">
          <ac:chgData name="Buijsen, Arjan" userId="0b4b3da9-c741-4651-9be2-2d3da0a9c61a" providerId="ADAL" clId="{D53FAB28-6B1A-4A42-BB86-9CD3A816479D}" dt="2022-04-28T11:38:08.343" v="371" actId="20577"/>
          <ac:spMkLst>
            <pc:docMk/>
            <pc:sldMk cId="4091387768" sldId="308"/>
            <ac:spMk id="119" creationId="{00000000-0000-0000-0000-000000000000}"/>
          </ac:spMkLst>
        </pc:spChg>
        <pc:picChg chg="del">
          <ac:chgData name="Buijsen, Arjan" userId="0b4b3da9-c741-4651-9be2-2d3da0a9c61a" providerId="ADAL" clId="{D53FAB28-6B1A-4A42-BB86-9CD3A816479D}" dt="2022-04-28T11:30:25.596" v="126" actId="478"/>
          <ac:picMkLst>
            <pc:docMk/>
            <pc:sldMk cId="4091387768" sldId="308"/>
            <ac:picMk id="7" creationId="{6CCDC410-E272-406F-953C-0F2E72EAB020}"/>
          </ac:picMkLst>
        </pc:picChg>
        <pc:picChg chg="add del mod">
          <ac:chgData name="Buijsen, Arjan" userId="0b4b3da9-c741-4651-9be2-2d3da0a9c61a" providerId="ADAL" clId="{D53FAB28-6B1A-4A42-BB86-9CD3A816479D}" dt="2022-04-28T11:39:33.411" v="376" actId="478"/>
          <ac:picMkLst>
            <pc:docMk/>
            <pc:sldMk cId="4091387768" sldId="308"/>
            <ac:picMk id="9" creationId="{950762CE-2E22-43A6-9933-174ECE2B9AD6}"/>
          </ac:picMkLst>
        </pc:picChg>
        <pc:picChg chg="add del mod">
          <ac:chgData name="Buijsen, Arjan" userId="0b4b3da9-c741-4651-9be2-2d3da0a9c61a" providerId="ADAL" clId="{D53FAB28-6B1A-4A42-BB86-9CD3A816479D}" dt="2022-04-28T11:39:40.819" v="378" actId="478"/>
          <ac:picMkLst>
            <pc:docMk/>
            <pc:sldMk cId="4091387768" sldId="308"/>
            <ac:picMk id="12" creationId="{BF40AD6E-638F-4288-AEFB-BB6BF58816BA}"/>
          </ac:picMkLst>
        </pc:picChg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1123011125" sldId="309"/>
        </pc:sldMkLst>
      </pc:sldChg>
      <pc:sldChg chg="delSp modSp add mod">
        <pc:chgData name="Buijsen, Arjan" userId="0b4b3da9-c741-4651-9be2-2d3da0a9c61a" providerId="ADAL" clId="{D53FAB28-6B1A-4A42-BB86-9CD3A816479D}" dt="2022-04-28T11:47:52.908" v="475" actId="1076"/>
        <pc:sldMkLst>
          <pc:docMk/>
          <pc:sldMk cId="2803186893" sldId="309"/>
        </pc:sldMkLst>
        <pc:spChg chg="mod">
          <ac:chgData name="Buijsen, Arjan" userId="0b4b3da9-c741-4651-9be2-2d3da0a9c61a" providerId="ADAL" clId="{D53FAB28-6B1A-4A42-BB86-9CD3A816479D}" dt="2022-04-28T11:47:52.908" v="475" actId="1076"/>
          <ac:spMkLst>
            <pc:docMk/>
            <pc:sldMk cId="2803186893" sldId="309"/>
            <ac:spMk id="11" creationId="{A07F3EE3-10C1-47B3-A06D-D2824F0FDDFA}"/>
          </ac:spMkLst>
        </pc:spChg>
        <pc:spChg chg="del">
          <ac:chgData name="Buijsen, Arjan" userId="0b4b3da9-c741-4651-9be2-2d3da0a9c61a" providerId="ADAL" clId="{D53FAB28-6B1A-4A42-BB86-9CD3A816479D}" dt="2022-04-28T11:46:42.739" v="473" actId="21"/>
          <ac:spMkLst>
            <pc:docMk/>
            <pc:sldMk cId="2803186893" sldId="309"/>
            <ac:spMk id="13" creationId="{2773C8BB-BB16-4141-8620-EF45B2DAF90F}"/>
          </ac:spMkLst>
        </pc:spChg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627338921" sldId="310"/>
        </pc:sldMkLst>
      </pc:sldChg>
      <pc:sldChg chg="modSp add mod">
        <pc:chgData name="Buijsen, Arjan" userId="0b4b3da9-c741-4651-9be2-2d3da0a9c61a" providerId="ADAL" clId="{D53FAB28-6B1A-4A42-BB86-9CD3A816479D}" dt="2022-04-28T11:45:36.116" v="452" actId="1076"/>
        <pc:sldMkLst>
          <pc:docMk/>
          <pc:sldMk cId="2075273245" sldId="310"/>
        </pc:sldMkLst>
        <pc:spChg chg="mod">
          <ac:chgData name="Buijsen, Arjan" userId="0b4b3da9-c741-4651-9be2-2d3da0a9c61a" providerId="ADAL" clId="{D53FAB28-6B1A-4A42-BB86-9CD3A816479D}" dt="2022-04-28T11:45:36.116" v="452" actId="1076"/>
          <ac:spMkLst>
            <pc:docMk/>
            <pc:sldMk cId="2075273245" sldId="310"/>
            <ac:spMk id="11" creationId="{A07F3EE3-10C1-47B3-A06D-D2824F0FDDFA}"/>
          </ac:spMkLst>
        </pc:spChg>
      </pc:sldChg>
      <pc:sldChg chg="modSp add mod">
        <pc:chgData name="Buijsen, Arjan" userId="0b4b3da9-c741-4651-9be2-2d3da0a9c61a" providerId="ADAL" clId="{D53FAB28-6B1A-4A42-BB86-9CD3A816479D}" dt="2022-04-28T11:44:25.693" v="415" actId="14100"/>
        <pc:sldMkLst>
          <pc:docMk/>
          <pc:sldMk cId="1562826093" sldId="311"/>
        </pc:sldMkLst>
        <pc:spChg chg="mod">
          <ac:chgData name="Buijsen, Arjan" userId="0b4b3da9-c741-4651-9be2-2d3da0a9c61a" providerId="ADAL" clId="{D53FAB28-6B1A-4A42-BB86-9CD3A816479D}" dt="2022-04-28T11:44:25.693" v="415" actId="14100"/>
          <ac:spMkLst>
            <pc:docMk/>
            <pc:sldMk cId="1562826093" sldId="311"/>
            <ac:spMk id="11" creationId="{A07F3EE3-10C1-47B3-A06D-D2824F0FDDFA}"/>
          </ac:spMkLst>
        </pc:spChg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2046602302" sldId="311"/>
        </pc:sldMkLst>
      </pc:sldChg>
      <pc:sldChg chg="add">
        <pc:chgData name="Buijsen, Arjan" userId="0b4b3da9-c741-4651-9be2-2d3da0a9c61a" providerId="ADAL" clId="{D53FAB28-6B1A-4A42-BB86-9CD3A816479D}" dt="2022-04-28T11:48:07.865" v="476"/>
        <pc:sldMkLst>
          <pc:docMk/>
          <pc:sldMk cId="2355846742" sldId="312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2450725333" sldId="312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709638927" sldId="313"/>
        </pc:sldMkLst>
      </pc:sldChg>
      <pc:sldChg chg="add">
        <pc:chgData name="Buijsen, Arjan" userId="0b4b3da9-c741-4651-9be2-2d3da0a9c61a" providerId="ADAL" clId="{D53FAB28-6B1A-4A42-BB86-9CD3A816479D}" dt="2022-04-28T11:48:08.517" v="477"/>
        <pc:sldMkLst>
          <pc:docMk/>
          <pc:sldMk cId="1617809672" sldId="313"/>
        </pc:sldMkLst>
      </pc:sldChg>
      <pc:sldChg chg="add">
        <pc:chgData name="Buijsen, Arjan" userId="0b4b3da9-c741-4651-9be2-2d3da0a9c61a" providerId="ADAL" clId="{D53FAB28-6B1A-4A42-BB86-9CD3A816479D}" dt="2022-04-28T11:48:09.508" v="478"/>
        <pc:sldMkLst>
          <pc:docMk/>
          <pc:sldMk cId="4009863728" sldId="314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4106871129" sldId="314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4000012152" sldId="315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1862649510" sldId="317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1228432603" sldId="318"/>
        </pc:sldMkLst>
      </pc:sldChg>
      <pc:sldChg chg="del">
        <pc:chgData name="Buijsen, Arjan" userId="0b4b3da9-c741-4651-9be2-2d3da0a9c61a" providerId="ADAL" clId="{D53FAB28-6B1A-4A42-BB86-9CD3A816479D}" dt="2022-04-28T11:31:38.316" v="128" actId="2696"/>
        <pc:sldMkLst>
          <pc:docMk/>
          <pc:sldMk cId="4022160680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Titeltekst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"/>
          <p:cNvSpPr/>
          <p:nvPr/>
        </p:nvSpPr>
        <p:spPr>
          <a:xfrm>
            <a:off x="0" y="1023937"/>
            <a:ext cx="9144000" cy="3671889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extBox 4"/>
          <p:cNvSpPr txBox="1"/>
          <p:nvPr/>
        </p:nvSpPr>
        <p:spPr>
          <a:xfrm>
            <a:off x="2243354" y="1530030"/>
            <a:ext cx="6169126" cy="2711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Herinrichting promenade en parkeerplaats winkelcentrum Lindenburg</a:t>
            </a:r>
            <a:endParaRPr lang="nl-NL" sz="2400" dirty="0"/>
          </a:p>
          <a:p>
            <a: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2400" dirty="0"/>
              <a:t>Maandag 2 mei 2022</a:t>
            </a:r>
            <a:endParaRPr sz="2400" dirty="0"/>
          </a:p>
        </p:txBody>
      </p:sp>
      <p:pic>
        <p:nvPicPr>
          <p:cNvPr id="10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279812"/>
      </p:ext>
    </p:extLst>
  </p:cSld>
  <p:clrMapOvr>
    <a:masterClrMapping/>
  </p:clrMapOvr>
  <p:transition spd="med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buiten, leeg, verschillende&#10;&#10;Automatisch gegenereerde beschrijving">
            <a:extLst>
              <a:ext uri="{FF2B5EF4-FFF2-40B4-BE49-F238E27FC236}">
                <a16:creationId xmlns:a16="http://schemas.microsoft.com/office/drawing/2014/main" id="{21B7FB98-5C57-47BE-A12A-CDAA8DEA8C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3830576"/>
            <a:ext cx="3228111" cy="1184239"/>
          </a:xfrm>
          <a:prstGeom prst="rect">
            <a:avLst/>
          </a:prstGeom>
        </p:spPr>
      </p:pic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parkeerplaats en promenade winkelcentrum Lindenburg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 mei 2022</a:t>
            </a:r>
            <a:endParaRPr dirty="0"/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3839067" y="789033"/>
            <a:ext cx="1857188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Aanleiding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2011259" y="1243071"/>
            <a:ext cx="6797694" cy="30013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Veiligheid</a:t>
            </a: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parkeerterrein</a:t>
            </a: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verbeteren</a:t>
            </a:r>
            <a:endParaRPr lang="en-US" sz="16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indent="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tegengaan</a:t>
            </a: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hardrijders</a:t>
            </a: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oversteken</a:t>
            </a: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voetgangers</a:t>
            </a: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verbeteren</a:t>
            </a:r>
            <a:r>
              <a:rPr lang="en-US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Tegengaan van fiets- en scooterbewegingen op promenade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Zichtbaarheid van winkels vergroten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Aantrekkelijk maken van promenade (versterken leef- en verblijfklimaat)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Vergroenen</a:t>
            </a:r>
            <a:r>
              <a:rPr lang="nl-NL" sz="1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promenade en winkelcentrum conform beleid “Roosendaal Natuurstad”</a:t>
            </a:r>
          </a:p>
        </p:txBody>
      </p:sp>
    </p:spTree>
    <p:extLst>
      <p:ext uri="{BB962C8B-B14F-4D97-AF65-F5344CB8AC3E}">
        <p14:creationId xmlns:p14="http://schemas.microsoft.com/office/powerpoint/2010/main" val="4091387768"/>
      </p:ext>
    </p:extLst>
  </p:cSld>
  <p:clrMapOvr>
    <a:masterClrMapping/>
  </p:clrMapOvr>
  <p:transition spd="med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parkeerplaats en promenade winkelcentrum Lindenburg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 mei 2022</a:t>
            </a:r>
            <a:endParaRPr dirty="0"/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3160059" y="397820"/>
            <a:ext cx="3597088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2BD9EB-6EAA-4932-ABCB-94EB3B311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69" y="1189142"/>
            <a:ext cx="4076307" cy="23958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AB8E92-27D3-42B3-9712-262522D34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61" y="879725"/>
            <a:ext cx="3129915" cy="412442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423D639-6C5E-45F6-B27D-0CA52E338415}"/>
              </a:ext>
            </a:extLst>
          </p:cNvPr>
          <p:cNvSpPr txBox="1"/>
          <p:nvPr/>
        </p:nvSpPr>
        <p:spPr>
          <a:xfrm>
            <a:off x="3038934" y="3976221"/>
            <a:ext cx="292964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Parkeerterrein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7434"/>
                </a:solidFill>
              </a:rPr>
              <a:t>			Promenade</a:t>
            </a: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007434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B5EA819-DF1A-4AF1-BB58-8B14F08100E9}"/>
              </a:ext>
            </a:extLst>
          </p:cNvPr>
          <p:cNvCxnSpPr/>
          <p:nvPr/>
        </p:nvCxnSpPr>
        <p:spPr>
          <a:xfrm flipV="1">
            <a:off x="2886350" y="3726873"/>
            <a:ext cx="0" cy="540327"/>
          </a:xfrm>
          <a:prstGeom prst="straightConnector1">
            <a:avLst/>
          </a:prstGeom>
          <a:noFill/>
          <a:ln w="50800" cap="flat">
            <a:solidFill>
              <a:srgbClr val="00743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74FB648-3085-4E0A-8C9A-1C0B9EE5A948}"/>
              </a:ext>
            </a:extLst>
          </p:cNvPr>
          <p:cNvCxnSpPr>
            <a:cxnSpLocks/>
          </p:cNvCxnSpPr>
          <p:nvPr/>
        </p:nvCxnSpPr>
        <p:spPr>
          <a:xfrm flipV="1">
            <a:off x="6092926" y="4184073"/>
            <a:ext cx="664221" cy="394681"/>
          </a:xfrm>
          <a:prstGeom prst="straightConnector1">
            <a:avLst/>
          </a:prstGeom>
          <a:noFill/>
          <a:ln w="50800" cap="flat">
            <a:solidFill>
              <a:srgbClr val="00743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B368B93-BD5D-4649-8E62-603471E4E999}"/>
              </a:ext>
            </a:extLst>
          </p:cNvPr>
          <p:cNvSpPr txBox="1"/>
          <p:nvPr/>
        </p:nvSpPr>
        <p:spPr>
          <a:xfrm>
            <a:off x="3713019" y="2984864"/>
            <a:ext cx="105733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7434"/>
                </a:solidFill>
              </a:rPr>
              <a:t>minus</a:t>
            </a: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6*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3E0A350-6E35-461D-A628-7717B9B0F0F8}"/>
              </a:ext>
            </a:extLst>
          </p:cNvPr>
          <p:cNvSpPr txBox="1"/>
          <p:nvPr/>
        </p:nvSpPr>
        <p:spPr>
          <a:xfrm>
            <a:off x="3160059" y="1797419"/>
            <a:ext cx="84894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plus </a:t>
            </a:r>
            <a:r>
              <a:rPr lang="nl-NL" sz="2000" b="1" dirty="0">
                <a:solidFill>
                  <a:srgbClr val="007434"/>
                </a:solidFill>
              </a:rPr>
              <a:t>1*</a:t>
            </a:r>
            <a:endParaRPr kumimoji="0" lang="nl-NL" sz="2000" b="1" i="0" u="none" strike="noStrike" cap="none" spc="0" normalizeH="0" baseline="0" dirty="0">
              <a:ln>
                <a:noFill/>
              </a:ln>
              <a:solidFill>
                <a:srgbClr val="007434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5500BC2-E8B2-4A56-962F-6B68E4391D40}"/>
              </a:ext>
            </a:extLst>
          </p:cNvPr>
          <p:cNvSpPr txBox="1"/>
          <p:nvPr/>
        </p:nvSpPr>
        <p:spPr>
          <a:xfrm>
            <a:off x="4826758" y="1358422"/>
            <a:ext cx="84894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plus </a:t>
            </a:r>
            <a:r>
              <a:rPr lang="nl-NL" sz="2000" b="1" dirty="0">
                <a:solidFill>
                  <a:srgbClr val="007434"/>
                </a:solidFill>
              </a:rPr>
              <a:t>1*</a:t>
            </a:r>
            <a:endParaRPr kumimoji="0" lang="nl-NL" sz="2000" b="1" i="0" u="none" strike="noStrike" cap="none" spc="0" normalizeH="0" baseline="0" dirty="0">
              <a:ln>
                <a:noFill/>
              </a:ln>
              <a:solidFill>
                <a:srgbClr val="007434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14F7B03-6FA5-475E-8940-DE172B9C2203}"/>
              </a:ext>
            </a:extLst>
          </p:cNvPr>
          <p:cNvSpPr txBox="1"/>
          <p:nvPr/>
        </p:nvSpPr>
        <p:spPr>
          <a:xfrm>
            <a:off x="4826758" y="2199109"/>
            <a:ext cx="156228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effectiever 3*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116F48D-D8AF-434B-8D65-F813A75E6D58}"/>
              </a:ext>
            </a:extLst>
          </p:cNvPr>
          <p:cNvSpPr txBox="1"/>
          <p:nvPr/>
        </p:nvSpPr>
        <p:spPr>
          <a:xfrm>
            <a:off x="196219" y="4329545"/>
            <a:ext cx="21729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7434"/>
                </a:solidFill>
              </a:rPr>
              <a:t>* = balans parkeren</a:t>
            </a:r>
          </a:p>
        </p:txBody>
      </p:sp>
    </p:spTree>
    <p:extLst>
      <p:ext uri="{BB962C8B-B14F-4D97-AF65-F5344CB8AC3E}">
        <p14:creationId xmlns:p14="http://schemas.microsoft.com/office/powerpoint/2010/main" val="2803186893"/>
      </p:ext>
    </p:extLst>
  </p:cSld>
  <p:clrMapOvr>
    <a:masterClrMapping/>
  </p:clrMapOvr>
  <p:transition spd="med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7CB2C62-C8BE-4F8E-8307-707A6B1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42" y="1196604"/>
            <a:ext cx="3925235" cy="3521869"/>
          </a:xfrm>
          <a:prstGeom prst="rect">
            <a:avLst/>
          </a:prstGeom>
        </p:spPr>
      </p:pic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parkeerplaats en promenade winkelcentrum Lindenburg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 mei 2022</a:t>
            </a:r>
            <a:endParaRPr dirty="0"/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3998259" y="397820"/>
            <a:ext cx="3597088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Groenplan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3" name="Afbeelding 2" descr="Afbeelding met boom, buiten, dag&#10;&#10;Automatisch gegenereerde beschrijving">
            <a:extLst>
              <a:ext uri="{FF2B5EF4-FFF2-40B4-BE49-F238E27FC236}">
                <a16:creationId xmlns:a16="http://schemas.microsoft.com/office/drawing/2014/main" id="{C39BF86E-2369-4245-86F4-77360148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2" y="1084258"/>
            <a:ext cx="4027404" cy="323049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9D436A-2DC6-4019-8777-4422754F6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" y="2640850"/>
            <a:ext cx="3576804" cy="23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6742"/>
      </p:ext>
    </p:extLst>
  </p:cSld>
  <p:clrMapOvr>
    <a:masterClrMapping/>
  </p:clrMapOvr>
  <p:transition spd="med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grond, buiten, trottoir, baksteen&#10;&#10;Automatisch gegenereerde beschrijving">
            <a:extLst>
              <a:ext uri="{FF2B5EF4-FFF2-40B4-BE49-F238E27FC236}">
                <a16:creationId xmlns:a16="http://schemas.microsoft.com/office/drawing/2014/main" id="{C29CB61F-C0DF-4D3E-A5D2-7C35F5DF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69" y="879725"/>
            <a:ext cx="2701583" cy="2026187"/>
          </a:xfrm>
          <a:prstGeom prst="rect">
            <a:avLst/>
          </a:prstGeom>
        </p:spPr>
      </p:pic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parkeerplaats en promenade winkelcentrum Lindenburg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 mei 2022</a:t>
            </a:r>
            <a:endParaRPr dirty="0"/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289490" y="397820"/>
            <a:ext cx="4467657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Verharding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promenade</a:t>
            </a:r>
          </a:p>
        </p:txBody>
      </p:sp>
      <p:pic>
        <p:nvPicPr>
          <p:cNvPr id="3" name="Afbeelding 2" descr="Afbeelding met buiten, grond, baksteen, trottoir&#10;&#10;Automatisch gegenereerde beschrijving">
            <a:extLst>
              <a:ext uri="{FF2B5EF4-FFF2-40B4-BE49-F238E27FC236}">
                <a16:creationId xmlns:a16="http://schemas.microsoft.com/office/drawing/2014/main" id="{B43366E6-96F0-4D90-9840-2FACF1CFF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34" y="1003507"/>
            <a:ext cx="3644981" cy="2733736"/>
          </a:xfrm>
          <a:prstGeom prst="rect">
            <a:avLst/>
          </a:prstGeom>
        </p:spPr>
      </p:pic>
      <p:pic>
        <p:nvPicPr>
          <p:cNvPr id="5" name="Afbeelding 4" descr="Afbeelding met baksteen, grond, buiten, vloer&#10;&#10;Automatisch gegenereerde beschrijving">
            <a:extLst>
              <a:ext uri="{FF2B5EF4-FFF2-40B4-BE49-F238E27FC236}">
                <a16:creationId xmlns:a16="http://schemas.microsoft.com/office/drawing/2014/main" id="{41A292B4-27A4-471B-AB91-BAF5E39D2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7" y="2640852"/>
            <a:ext cx="3105983" cy="232948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CF33E5B-C072-43E4-A7FD-848F38B13F9D}"/>
              </a:ext>
            </a:extLst>
          </p:cNvPr>
          <p:cNvSpPr txBox="1"/>
          <p:nvPr/>
        </p:nvSpPr>
        <p:spPr>
          <a:xfrm>
            <a:off x="4339278" y="3972316"/>
            <a:ext cx="410625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Klinkers </a:t>
            </a:r>
            <a:r>
              <a:rPr kumimoji="0" lang="nl-NL" sz="1800" b="0" i="0" u="none" strike="noStrike" cap="none" spc="0" normalizeH="0" baseline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voor promenade 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(kleur mangaan):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7434"/>
                </a:solidFill>
              </a:rPr>
              <a:t>Dikformaten voor in loopstroken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 err="1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Keiformaten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voor in rij- gedeelte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F67FA1C-531D-42AE-9F51-F6788E824284}"/>
              </a:ext>
            </a:extLst>
          </p:cNvPr>
          <p:cNvCxnSpPr>
            <a:cxnSpLocks/>
          </p:cNvCxnSpPr>
          <p:nvPr/>
        </p:nvCxnSpPr>
        <p:spPr>
          <a:xfrm flipH="1" flipV="1">
            <a:off x="3628919" y="4331003"/>
            <a:ext cx="661530" cy="105214"/>
          </a:xfrm>
          <a:prstGeom prst="straightConnector1">
            <a:avLst/>
          </a:prstGeom>
          <a:noFill/>
          <a:ln w="50800" cap="flat">
            <a:solidFill>
              <a:srgbClr val="00743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63516332-2ED9-4F03-951A-D7EDF125F6F1}"/>
              </a:ext>
            </a:extLst>
          </p:cNvPr>
          <p:cNvCxnSpPr>
            <a:cxnSpLocks/>
          </p:cNvCxnSpPr>
          <p:nvPr/>
        </p:nvCxnSpPr>
        <p:spPr>
          <a:xfrm flipH="1" flipV="1">
            <a:off x="3900055" y="3211771"/>
            <a:ext cx="439223" cy="1224446"/>
          </a:xfrm>
          <a:prstGeom prst="straightConnector1">
            <a:avLst/>
          </a:prstGeom>
          <a:noFill/>
          <a:ln w="50800" cap="flat">
            <a:solidFill>
              <a:srgbClr val="00743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5F86A174-73C3-47BB-B69F-1043B25E7D47}"/>
              </a:ext>
            </a:extLst>
          </p:cNvPr>
          <p:cNvCxnSpPr>
            <a:cxnSpLocks/>
          </p:cNvCxnSpPr>
          <p:nvPr/>
        </p:nvCxnSpPr>
        <p:spPr>
          <a:xfrm flipV="1">
            <a:off x="8393361" y="3737243"/>
            <a:ext cx="0" cy="942333"/>
          </a:xfrm>
          <a:prstGeom prst="straightConnector1">
            <a:avLst/>
          </a:prstGeom>
          <a:noFill/>
          <a:ln w="50800" cap="flat">
            <a:solidFill>
              <a:srgbClr val="00743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AE51FF6-784B-4A8B-8099-C729F8599594}"/>
              </a:ext>
            </a:extLst>
          </p:cNvPr>
          <p:cNvCxnSpPr/>
          <p:nvPr/>
        </p:nvCxnSpPr>
        <p:spPr>
          <a:xfrm flipH="1">
            <a:off x="7510182" y="4666129"/>
            <a:ext cx="880783" cy="60512"/>
          </a:xfrm>
          <a:prstGeom prst="line">
            <a:avLst/>
          </a:prstGeom>
          <a:noFill/>
          <a:ln w="50800" cap="flat">
            <a:solidFill>
              <a:srgbClr val="007434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17809672"/>
      </p:ext>
    </p:extLst>
  </p:cSld>
  <p:clrMapOvr>
    <a:masterClrMapping/>
  </p:clrMapOvr>
  <p:transition spd="med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parkeerplaats en promenade winkelcentrum Lindenburg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 mei 2022</a:t>
            </a:r>
            <a:endParaRPr dirty="0"/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011259" y="822191"/>
            <a:ext cx="5894866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planning en procedure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2011259" y="1503934"/>
            <a:ext cx="6797694" cy="30013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Verwerken opmerkingen in ontwerp</a:t>
            </a:r>
          </a:p>
          <a:p>
            <a:pPr>
              <a:lnSpc>
                <a:spcPct val="150000"/>
              </a:lnSpc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t/m half mei 2022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 werkomschrijving voor aannemers</a:t>
            </a:r>
          </a:p>
          <a:p>
            <a:pPr>
              <a:lnSpc>
                <a:spcPct val="150000"/>
              </a:lnSpc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t/m eind juni 2022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Aanbesteding van werk</a:t>
            </a:r>
          </a:p>
          <a:p>
            <a:pPr>
              <a:lnSpc>
                <a:spcPct val="150000"/>
              </a:lnSpc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Juli 2022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</a:p>
          <a:p>
            <a:pPr>
              <a:lnSpc>
                <a:spcPct val="150000"/>
              </a:lnSpc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Na bouwvak 2022: September t/m december 2022 *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3CB175-3C02-426F-A8F7-4B7F8285C67D}"/>
              </a:ext>
            </a:extLst>
          </p:cNvPr>
          <p:cNvSpPr txBox="1"/>
          <p:nvPr/>
        </p:nvSpPr>
        <p:spPr>
          <a:xfrm>
            <a:off x="335047" y="4463736"/>
            <a:ext cx="78970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 : </a:t>
            </a:r>
            <a:r>
              <a:rPr lang="nl-NL" dirty="0">
                <a:solidFill>
                  <a:srgbClr val="007434"/>
                </a:solidFill>
              </a:rPr>
              <a:t>U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itvoeringsplanning is afhankelijk van weersomstandigheden en levertijden materialen</a:t>
            </a:r>
          </a:p>
        </p:txBody>
      </p:sp>
    </p:spTree>
    <p:extLst>
      <p:ext uri="{BB962C8B-B14F-4D97-AF65-F5344CB8AC3E}">
        <p14:creationId xmlns:p14="http://schemas.microsoft.com/office/powerpoint/2010/main" val="2075273245"/>
      </p:ext>
    </p:extLst>
  </p:cSld>
  <p:clrMapOvr>
    <a:masterClrMapping/>
  </p:clrMapOvr>
  <p:transition spd="med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Herinrichting parkeerplaats en promenade winkelcentrum Lindenburg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2 mei 2022</a:t>
            </a:r>
            <a:endParaRPr dirty="0"/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911288" y="789033"/>
            <a:ext cx="3536577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Uitvoeringsaspecten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2011259" y="1503934"/>
            <a:ext cx="6797694" cy="25340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 wordt begeleid door toezichthouder gemeente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Parkeerterrein blijft tijdens uitvoering bereikbaar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Omwonenden en winkeliers krijgen brief van aannemer en gemeente over start uitvoering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winkeliers wordt vooraf overlegd over bereikbaarheid en bevoorrading winkels</a:t>
            </a:r>
          </a:p>
        </p:txBody>
      </p:sp>
    </p:spTree>
    <p:extLst>
      <p:ext uri="{BB962C8B-B14F-4D97-AF65-F5344CB8AC3E}">
        <p14:creationId xmlns:p14="http://schemas.microsoft.com/office/powerpoint/2010/main" val="1562826093"/>
      </p:ext>
    </p:extLst>
  </p:cSld>
  <p:clrMapOvr>
    <a:masterClrMapping/>
  </p:clrMapOvr>
  <p:transition spd="med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/>
          <p:nvPr/>
        </p:nvSpPr>
        <p:spPr>
          <a:xfrm>
            <a:off x="0" y="1153457"/>
            <a:ext cx="9144000" cy="3590368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TextBox 4"/>
          <p:cNvSpPr txBox="1"/>
          <p:nvPr/>
        </p:nvSpPr>
        <p:spPr>
          <a:xfrm>
            <a:off x="1872002" y="1875207"/>
            <a:ext cx="6540478" cy="269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Heeft u </a:t>
            </a:r>
            <a:r>
              <a:rPr dirty="0" err="1"/>
              <a:t>vragen</a:t>
            </a:r>
            <a:r>
              <a:rPr lang="nl-NL" dirty="0"/>
              <a:t>?</a:t>
            </a:r>
          </a:p>
          <a:p>
            <a:r>
              <a:rPr lang="nl-NL" sz="2000" dirty="0"/>
              <a:t>Spreek de medewerkers van de gemeente aan die bij de tafels staan en kijk vanaf morgen op:</a:t>
            </a:r>
          </a:p>
          <a:p>
            <a:r>
              <a:rPr lang="nl-NL" sz="2000" dirty="0"/>
              <a:t>www.roosendaal.nl</a:t>
            </a:r>
            <a:endParaRPr sz="2000" dirty="0"/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  <p:pic>
        <p:nvPicPr>
          <p:cNvPr id="8" name="Picture 9" descr="C:\Users\ABuijsen\AppData\Local\Microsoft\Windows\Temporary Internet Files\Content.IE5\Q1VE20LH\interrogation[1].png">
            <a:extLst>
              <a:ext uri="{FF2B5EF4-FFF2-40B4-BE49-F238E27FC236}">
                <a16:creationId xmlns:a16="http://schemas.microsoft.com/office/drawing/2014/main" id="{F71A39B5-A954-4DD8-917A-C1FAC8E8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83" y="742383"/>
            <a:ext cx="1637109" cy="19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/>
          <p:nvPr/>
        </p:nvSpPr>
        <p:spPr>
          <a:xfrm>
            <a:off x="0" y="1153457"/>
            <a:ext cx="9144000" cy="3590368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TextBox 4"/>
          <p:cNvSpPr txBox="1"/>
          <p:nvPr/>
        </p:nvSpPr>
        <p:spPr>
          <a:xfrm>
            <a:off x="1169894" y="2569452"/>
            <a:ext cx="7135010" cy="772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4800" dirty="0"/>
              <a:t>Bedankt voor uw komst</a:t>
            </a:r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980882"/>
      </p:ext>
    </p:extLst>
  </p:cSld>
  <p:clrMapOvr>
    <a:masterClrMapping/>
  </p:clrMapOvr>
  <p:transition spd="med" advClick="0" advTm="15000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FF462115B424CA4919399A7F63862" ma:contentTypeVersion="9" ma:contentTypeDescription="Een nieuw document maken." ma:contentTypeScope="" ma:versionID="b0185232456046fe7a8c8218d853c7f6">
  <xsd:schema xmlns:xsd="http://www.w3.org/2001/XMLSchema" xmlns:xs="http://www.w3.org/2001/XMLSchema" xmlns:p="http://schemas.microsoft.com/office/2006/metadata/properties" xmlns:ns2="2c0fb13a-2dfa-4618-9786-2d93eb612a3e" xmlns:ns3="f44bb84e-4e66-467f-b78b-a4472eb2c18c" targetNamespace="http://schemas.microsoft.com/office/2006/metadata/properties" ma:root="true" ma:fieldsID="9de32c3800541e694ccf829fb1e5f13a" ns2:_="" ns3:_="">
    <xsd:import namespace="2c0fb13a-2dfa-4618-9786-2d93eb612a3e"/>
    <xsd:import namespace="f44bb84e-4e66-467f-b78b-a4472eb2c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fb13a-2dfa-4618-9786-2d93eb612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5777d195-9222-4479-a343-410f6051b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bb84e-4e66-467f-b78b-a4472eb2c18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111d601-46ee-4cbf-871c-7d57ab56da36}" ma:internalName="TaxCatchAll" ma:showField="CatchAllData" ma:web="f44bb84e-4e66-467f-b78b-a4472eb2c1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0fb13a-2dfa-4618-9786-2d93eb612a3e">
      <Terms xmlns="http://schemas.microsoft.com/office/infopath/2007/PartnerControls"/>
    </lcf76f155ced4ddcb4097134ff3c332f>
    <TaxCatchAll xmlns="f44bb84e-4e66-467f-b78b-a4472eb2c18c" xsi:nil="true"/>
  </documentManagement>
</p:properties>
</file>

<file path=customXml/itemProps1.xml><?xml version="1.0" encoding="utf-8"?>
<ds:datastoreItem xmlns:ds="http://schemas.openxmlformats.org/officeDocument/2006/customXml" ds:itemID="{AEEA7693-2F84-44F0-AA44-DB45B90E6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371E66-82C0-4E27-8BA3-D9127845F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fb13a-2dfa-4618-9786-2d93eb612a3e"/>
    <ds:schemaRef ds:uri="f44bb84e-4e66-467f-b78b-a4472eb2c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2381BC-E31F-4942-9F7C-A54C21BD56B2}">
  <ds:schemaRefs>
    <ds:schemaRef ds:uri="http://schemas.microsoft.com/office/2006/metadata/properties"/>
    <ds:schemaRef ds:uri="http://schemas.microsoft.com/office/infopath/2007/PartnerControls"/>
    <ds:schemaRef ds:uri="2c0fb13a-2dfa-4618-9786-2d93eb612a3e"/>
    <ds:schemaRef ds:uri="f44bb84e-4e66-467f-b78b-a4472eb2c1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272</Words>
  <Application>Microsoft Office PowerPoint</Application>
  <PresentationFormat>Diavoorstelling (16:9)</PresentationFormat>
  <Paragraphs>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Egmond, Erwin van</dc:creator>
  <cp:lastModifiedBy>Buijsen, Arjan</cp:lastModifiedBy>
  <cp:revision>9</cp:revision>
  <dcterms:modified xsi:type="dcterms:W3CDTF">2022-05-02T09:42:33Z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0x01010042BFF462115B424CA4919399A7F63862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