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1.jpg" ContentType="image/jpg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77" r:id="rId2"/>
    <p:sldId id="279" r:id="rId3"/>
    <p:sldId id="278" r:id="rId4"/>
    <p:sldId id="256" r:id="rId5"/>
    <p:sldId id="257" r:id="rId6"/>
    <p:sldId id="258" r:id="rId7"/>
    <p:sldId id="1282" r:id="rId8"/>
    <p:sldId id="1277" r:id="rId9"/>
    <p:sldId id="1278" r:id="rId10"/>
    <p:sldId id="1279" r:id="rId11"/>
    <p:sldId id="1280" r:id="rId12"/>
    <p:sldId id="1283" r:id="rId13"/>
    <p:sldId id="1284" r:id="rId14"/>
    <p:sldId id="1285" r:id="rId15"/>
    <p:sldId id="1286" r:id="rId16"/>
    <p:sldId id="259" r:id="rId17"/>
    <p:sldId id="260" r:id="rId18"/>
    <p:sldId id="1272" r:id="rId19"/>
    <p:sldId id="1271" r:id="rId20"/>
    <p:sldId id="1270" r:id="rId21"/>
    <p:sldId id="1273" r:id="rId22"/>
    <p:sldId id="1262" r:id="rId23"/>
    <p:sldId id="1274" r:id="rId24"/>
    <p:sldId id="1275" r:id="rId25"/>
    <p:sldId id="1276" r:id="rId26"/>
    <p:sldId id="1259" r:id="rId27"/>
    <p:sldId id="1260" r:id="rId28"/>
    <p:sldId id="269" r:id="rId29"/>
    <p:sldId id="270" r:id="rId30"/>
    <p:sldId id="1254" r:id="rId3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ADAC6-6C90-40B7-AC6D-D4CE3928C09E}" v="1" dt="2025-06-03T12:59:49.4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8"/>
    <p:restoredTop sz="94660"/>
  </p:normalViewPr>
  <p:slideViewPr>
    <p:cSldViewPr>
      <p:cViewPr varScale="1">
        <p:scale>
          <a:sx n="64" d="100"/>
          <a:sy n="64" d="100"/>
        </p:scale>
        <p:origin x="87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DE076-251F-414D-AA43-E7B2AD50940A}" type="doc">
      <dgm:prSet loTypeId="urn:microsoft.com/office/officeart/2005/8/layout/chevron2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nl-NL"/>
        </a:p>
      </dgm:t>
    </dgm:pt>
    <dgm:pt modelId="{0CF0341F-D125-4321-8F63-F533605EC6B1}">
      <dgm:prSet phldrT="[Tekst]"/>
      <dgm:spPr/>
      <dgm:t>
        <a:bodyPr/>
        <a:lstStyle/>
        <a:p>
          <a:r>
            <a:rPr lang="nl-NL" dirty="0"/>
            <a:t>17-4-2025</a:t>
          </a:r>
        </a:p>
      </dgm:t>
    </dgm:pt>
    <dgm:pt modelId="{47AC5C64-505E-4BC1-BC32-712F089086CF}" type="parTrans" cxnId="{14561675-CF94-4ADB-A240-CE913ED75C2F}">
      <dgm:prSet/>
      <dgm:spPr/>
      <dgm:t>
        <a:bodyPr/>
        <a:lstStyle/>
        <a:p>
          <a:endParaRPr lang="nl-NL"/>
        </a:p>
      </dgm:t>
    </dgm:pt>
    <dgm:pt modelId="{28BD9B68-060A-459A-9E41-5E490891FDD0}" type="sibTrans" cxnId="{14561675-CF94-4ADB-A240-CE913ED75C2F}">
      <dgm:prSet/>
      <dgm:spPr/>
      <dgm:t>
        <a:bodyPr/>
        <a:lstStyle/>
        <a:p>
          <a:endParaRPr lang="nl-NL"/>
        </a:p>
      </dgm:t>
    </dgm:pt>
    <dgm:pt modelId="{DB1BFACE-2893-4476-B224-C07EC15D2822}">
      <dgm:prSet phldrT="[Tekst]"/>
      <dgm:spPr/>
      <dgm:t>
        <a:bodyPr/>
        <a:lstStyle/>
        <a:p>
          <a:r>
            <a:rPr lang="nl-NL" dirty="0">
              <a:latin typeface="Overpass Black"/>
            </a:rPr>
            <a:t>Vaststellen Visie wonen in en om de dorpen</a:t>
          </a:r>
        </a:p>
      </dgm:t>
    </dgm:pt>
    <dgm:pt modelId="{29CF6280-AF2F-41DE-A933-8C1A8016089E}" type="parTrans" cxnId="{74B18448-CFDE-4477-9A35-289B534D544E}">
      <dgm:prSet/>
      <dgm:spPr/>
      <dgm:t>
        <a:bodyPr/>
        <a:lstStyle/>
        <a:p>
          <a:endParaRPr lang="nl-NL"/>
        </a:p>
      </dgm:t>
    </dgm:pt>
    <dgm:pt modelId="{A840D642-BA17-422A-A79D-CC0ECE9053DF}" type="sibTrans" cxnId="{74B18448-CFDE-4477-9A35-289B534D544E}">
      <dgm:prSet/>
      <dgm:spPr/>
      <dgm:t>
        <a:bodyPr/>
        <a:lstStyle/>
        <a:p>
          <a:endParaRPr lang="nl-NL"/>
        </a:p>
      </dgm:t>
    </dgm:pt>
    <dgm:pt modelId="{4BBB9999-609C-4D2D-B3B9-713901F175CE}">
      <dgm:prSet phldrT="[Tekst]"/>
      <dgm:spPr/>
      <dgm:t>
        <a:bodyPr/>
        <a:lstStyle/>
        <a:p>
          <a:r>
            <a:rPr lang="nl-NL" dirty="0"/>
            <a:t>April 2025</a:t>
          </a:r>
        </a:p>
      </dgm:t>
    </dgm:pt>
    <dgm:pt modelId="{6C0CBE17-7FA3-4853-A241-79A37BBD87AA}" type="parTrans" cxnId="{DB5E7FCD-72F7-44B7-AACB-C602E1FED5A7}">
      <dgm:prSet/>
      <dgm:spPr/>
      <dgm:t>
        <a:bodyPr/>
        <a:lstStyle/>
        <a:p>
          <a:endParaRPr lang="nl-NL"/>
        </a:p>
      </dgm:t>
    </dgm:pt>
    <dgm:pt modelId="{500B51B6-0DC0-4528-9820-79A0AD883C2C}" type="sibTrans" cxnId="{DB5E7FCD-72F7-44B7-AACB-C602E1FED5A7}">
      <dgm:prSet/>
      <dgm:spPr/>
      <dgm:t>
        <a:bodyPr/>
        <a:lstStyle/>
        <a:p>
          <a:endParaRPr lang="nl-NL"/>
        </a:p>
      </dgm:t>
    </dgm:pt>
    <dgm:pt modelId="{4AC0E788-DE8F-4E8F-85DC-E778E7AFFEDF}">
      <dgm:prSet phldrT="[Tekst]"/>
      <dgm:spPr/>
      <dgm:t>
        <a:bodyPr/>
        <a:lstStyle/>
        <a:p>
          <a:r>
            <a:rPr lang="nl-NL" dirty="0">
              <a:latin typeface="Overpass Black"/>
            </a:rPr>
            <a:t>Gemeente Roosendaal en ontwikkelcombinatie Van </a:t>
          </a:r>
          <a:r>
            <a:rPr lang="nl-NL" dirty="0" err="1">
              <a:latin typeface="Overpass Black"/>
            </a:rPr>
            <a:t>Agtmaal</a:t>
          </a:r>
          <a:r>
            <a:rPr lang="nl-NL" dirty="0">
              <a:latin typeface="Overpass Black"/>
            </a:rPr>
            <a:t> – Maas-Jacobs sluiten intentieovereenkomst</a:t>
          </a:r>
        </a:p>
      </dgm:t>
    </dgm:pt>
    <dgm:pt modelId="{3BBC6C9A-A6A0-4AC6-A250-86BD01AE8047}" type="parTrans" cxnId="{421CCC90-423F-4CDC-927D-5EC3E39CB6FF}">
      <dgm:prSet/>
      <dgm:spPr/>
      <dgm:t>
        <a:bodyPr/>
        <a:lstStyle/>
        <a:p>
          <a:endParaRPr lang="nl-NL"/>
        </a:p>
      </dgm:t>
    </dgm:pt>
    <dgm:pt modelId="{51CAAA32-2841-419D-BAF4-084D7D5C8027}" type="sibTrans" cxnId="{421CCC90-423F-4CDC-927D-5EC3E39CB6FF}">
      <dgm:prSet/>
      <dgm:spPr/>
      <dgm:t>
        <a:bodyPr/>
        <a:lstStyle/>
        <a:p>
          <a:endParaRPr lang="nl-NL"/>
        </a:p>
      </dgm:t>
    </dgm:pt>
    <dgm:pt modelId="{85F6582B-9A59-45EF-9F3B-984B2AAEE4CF}">
      <dgm:prSet phldrT="[Tekst]"/>
      <dgm:spPr/>
      <dgm:t>
        <a:bodyPr/>
        <a:lstStyle/>
        <a:p>
          <a:r>
            <a:rPr lang="nl-NL" dirty="0"/>
            <a:t>April 2025</a:t>
          </a:r>
        </a:p>
      </dgm:t>
    </dgm:pt>
    <dgm:pt modelId="{4793FFE8-CA73-4F12-8759-2FD41204BF47}" type="parTrans" cxnId="{50E7BACA-9DA1-4F36-A503-C7EAB93E9DBC}">
      <dgm:prSet/>
      <dgm:spPr/>
      <dgm:t>
        <a:bodyPr/>
        <a:lstStyle/>
        <a:p>
          <a:endParaRPr lang="nl-NL"/>
        </a:p>
      </dgm:t>
    </dgm:pt>
    <dgm:pt modelId="{78CE068C-A46C-4029-9972-224CCC1A8C5C}" type="sibTrans" cxnId="{50E7BACA-9DA1-4F36-A503-C7EAB93E9DBC}">
      <dgm:prSet/>
      <dgm:spPr/>
      <dgm:t>
        <a:bodyPr/>
        <a:lstStyle/>
        <a:p>
          <a:endParaRPr lang="nl-NL"/>
        </a:p>
      </dgm:t>
    </dgm:pt>
    <dgm:pt modelId="{D9F36F38-A1BE-4C01-9B76-C65769CCC10C}">
      <dgm:prSet phldrT="[Tekst]"/>
      <dgm:spPr/>
      <dgm:t>
        <a:bodyPr/>
        <a:lstStyle/>
        <a:p>
          <a:r>
            <a:rPr lang="nl-NL" dirty="0">
              <a:latin typeface="Overpass Black"/>
            </a:rPr>
            <a:t>Opstart participatie Wouwse Weide </a:t>
          </a:r>
        </a:p>
      </dgm:t>
    </dgm:pt>
    <dgm:pt modelId="{8A3FBEC6-13FC-41AC-BF1D-DF0801A90B45}" type="parTrans" cxnId="{03B6369E-C304-4BEB-9FB0-3A15120C2117}">
      <dgm:prSet/>
      <dgm:spPr/>
      <dgm:t>
        <a:bodyPr/>
        <a:lstStyle/>
        <a:p>
          <a:endParaRPr lang="nl-NL"/>
        </a:p>
      </dgm:t>
    </dgm:pt>
    <dgm:pt modelId="{8444BD6D-280D-489F-A025-006CAC5A7941}" type="sibTrans" cxnId="{03B6369E-C304-4BEB-9FB0-3A15120C2117}">
      <dgm:prSet/>
      <dgm:spPr/>
      <dgm:t>
        <a:bodyPr/>
        <a:lstStyle/>
        <a:p>
          <a:endParaRPr lang="nl-NL"/>
        </a:p>
      </dgm:t>
    </dgm:pt>
    <dgm:pt modelId="{1072E9F2-A4E8-4B49-9C83-C6501622F1B6}">
      <dgm:prSet/>
      <dgm:spPr/>
      <dgm:t>
        <a:bodyPr/>
        <a:lstStyle/>
        <a:p>
          <a:r>
            <a:rPr lang="nl-NL" dirty="0"/>
            <a:t>03-06-2025</a:t>
          </a:r>
        </a:p>
      </dgm:t>
    </dgm:pt>
    <dgm:pt modelId="{8D4C42A0-4292-4F52-A307-B26FC68D9902}" type="parTrans" cxnId="{E4F131DC-44C3-4F86-828F-0D7AC048FA9E}">
      <dgm:prSet/>
      <dgm:spPr/>
      <dgm:t>
        <a:bodyPr/>
        <a:lstStyle/>
        <a:p>
          <a:endParaRPr lang="nl-NL"/>
        </a:p>
      </dgm:t>
    </dgm:pt>
    <dgm:pt modelId="{0B9CEF36-379C-4863-B16F-5B9DC6DEAA5D}" type="sibTrans" cxnId="{E4F131DC-44C3-4F86-828F-0D7AC048FA9E}">
      <dgm:prSet/>
      <dgm:spPr/>
      <dgm:t>
        <a:bodyPr/>
        <a:lstStyle/>
        <a:p>
          <a:endParaRPr lang="nl-NL"/>
        </a:p>
      </dgm:t>
    </dgm:pt>
    <dgm:pt modelId="{2B79675F-65BB-4CBA-BD6F-06CC0B827D09}">
      <dgm:prSet/>
      <dgm:spPr/>
      <dgm:t>
        <a:bodyPr/>
        <a:lstStyle/>
        <a:p>
          <a:r>
            <a:rPr lang="nl-NL" dirty="0"/>
            <a:t>Mei 2025</a:t>
          </a:r>
        </a:p>
      </dgm:t>
    </dgm:pt>
    <dgm:pt modelId="{744193F3-7ADF-4473-AC0C-EFCC4575E98D}" type="parTrans" cxnId="{1E42B9E5-D9F8-4CEC-B4E9-616B23D301DC}">
      <dgm:prSet/>
      <dgm:spPr/>
      <dgm:t>
        <a:bodyPr/>
        <a:lstStyle/>
        <a:p>
          <a:endParaRPr lang="nl-NL"/>
        </a:p>
      </dgm:t>
    </dgm:pt>
    <dgm:pt modelId="{7BDE9467-1AFE-475A-B9BC-95C7B80E870B}" type="sibTrans" cxnId="{1E42B9E5-D9F8-4CEC-B4E9-616B23D301DC}">
      <dgm:prSet/>
      <dgm:spPr/>
      <dgm:t>
        <a:bodyPr/>
        <a:lstStyle/>
        <a:p>
          <a:endParaRPr lang="nl-NL"/>
        </a:p>
      </dgm:t>
    </dgm:pt>
    <dgm:pt modelId="{1DD26CD2-B979-44A6-A7BE-9D50B6FD431E}">
      <dgm:prSet/>
      <dgm:spPr/>
      <dgm:t>
        <a:bodyPr/>
        <a:lstStyle/>
        <a:p>
          <a:r>
            <a:rPr lang="nl-NL" dirty="0"/>
            <a:t>Juni 2025</a:t>
          </a:r>
        </a:p>
      </dgm:t>
    </dgm:pt>
    <dgm:pt modelId="{BA547319-6893-4B10-85A6-D1BBE90B8194}" type="parTrans" cxnId="{8265AA0E-6F69-4C05-BB1F-2FF64278C895}">
      <dgm:prSet/>
      <dgm:spPr/>
      <dgm:t>
        <a:bodyPr/>
        <a:lstStyle/>
        <a:p>
          <a:endParaRPr lang="nl-NL"/>
        </a:p>
      </dgm:t>
    </dgm:pt>
    <dgm:pt modelId="{794A76AE-E7FA-4331-9473-ECECBCF9120F}" type="sibTrans" cxnId="{8265AA0E-6F69-4C05-BB1F-2FF64278C895}">
      <dgm:prSet/>
      <dgm:spPr/>
      <dgm:t>
        <a:bodyPr/>
        <a:lstStyle/>
        <a:p>
          <a:endParaRPr lang="nl-NL"/>
        </a:p>
      </dgm:t>
    </dgm:pt>
    <dgm:pt modelId="{24161E48-3CBA-47C1-BEED-AC59F7EA131A}">
      <dgm:prSet/>
      <dgm:spPr/>
      <dgm:t>
        <a:bodyPr/>
        <a:lstStyle/>
        <a:p>
          <a:r>
            <a:rPr lang="nl-NL" dirty="0"/>
            <a:t>Juli 2025</a:t>
          </a:r>
        </a:p>
      </dgm:t>
    </dgm:pt>
    <dgm:pt modelId="{EF744962-FB97-441D-854E-13AC9BF04226}" type="parTrans" cxnId="{7EBF00B9-431B-4161-8E4E-7A596DBE07AC}">
      <dgm:prSet/>
      <dgm:spPr/>
      <dgm:t>
        <a:bodyPr/>
        <a:lstStyle/>
        <a:p>
          <a:endParaRPr lang="nl-NL"/>
        </a:p>
      </dgm:t>
    </dgm:pt>
    <dgm:pt modelId="{EDA916F6-D9D4-4152-8929-2D2BDB11D4CF}" type="sibTrans" cxnId="{7EBF00B9-431B-4161-8E4E-7A596DBE07AC}">
      <dgm:prSet/>
      <dgm:spPr/>
      <dgm:t>
        <a:bodyPr/>
        <a:lstStyle/>
        <a:p>
          <a:endParaRPr lang="nl-NL"/>
        </a:p>
      </dgm:t>
    </dgm:pt>
    <dgm:pt modelId="{2B3082B4-3054-4042-9187-5936326ABC30}">
      <dgm:prSet/>
      <dgm:spPr/>
      <dgm:t>
        <a:bodyPr/>
        <a:lstStyle/>
        <a:p>
          <a:r>
            <a:rPr lang="nl-NL" dirty="0">
              <a:latin typeface="Overpass Black"/>
            </a:rPr>
            <a:t>Informatie avond 1 </a:t>
          </a:r>
        </a:p>
      </dgm:t>
    </dgm:pt>
    <dgm:pt modelId="{A4FB5522-7335-4252-9849-BF2693C595D1}" type="parTrans" cxnId="{765C406E-2B8B-4624-A827-C6251CE0C1A3}">
      <dgm:prSet/>
      <dgm:spPr/>
      <dgm:t>
        <a:bodyPr/>
        <a:lstStyle/>
        <a:p>
          <a:endParaRPr lang="nl-NL"/>
        </a:p>
      </dgm:t>
    </dgm:pt>
    <dgm:pt modelId="{C5428E71-A793-43B4-B084-2F8CEBBB1E74}" type="sibTrans" cxnId="{765C406E-2B8B-4624-A827-C6251CE0C1A3}">
      <dgm:prSet/>
      <dgm:spPr/>
      <dgm:t>
        <a:bodyPr/>
        <a:lstStyle/>
        <a:p>
          <a:endParaRPr lang="nl-NL"/>
        </a:p>
      </dgm:t>
    </dgm:pt>
    <dgm:pt modelId="{3F608C6E-ACC9-4CAE-B37E-800194E989EC}">
      <dgm:prSet custT="1"/>
      <dgm:spPr/>
      <dgm:t>
        <a:bodyPr/>
        <a:lstStyle/>
        <a:p>
          <a:r>
            <a:rPr lang="nl-NL" sz="2800" dirty="0">
              <a:latin typeface="Overpass Black"/>
            </a:rPr>
            <a:t>Opstart onderzoeken en stedenbouwkundige opzet</a:t>
          </a:r>
        </a:p>
      </dgm:t>
    </dgm:pt>
    <dgm:pt modelId="{19939D9D-8F48-4E88-A8D9-A0F9B3ABE69F}" type="parTrans" cxnId="{92821249-54EB-40D1-9BA6-9B857DE6C557}">
      <dgm:prSet/>
      <dgm:spPr/>
      <dgm:t>
        <a:bodyPr/>
        <a:lstStyle/>
        <a:p>
          <a:endParaRPr lang="nl-NL"/>
        </a:p>
      </dgm:t>
    </dgm:pt>
    <dgm:pt modelId="{CF6FBFE2-879F-4C8E-8A6B-A8D7F0BF194B}" type="sibTrans" cxnId="{92821249-54EB-40D1-9BA6-9B857DE6C557}">
      <dgm:prSet/>
      <dgm:spPr/>
      <dgm:t>
        <a:bodyPr/>
        <a:lstStyle/>
        <a:p>
          <a:endParaRPr lang="nl-NL"/>
        </a:p>
      </dgm:t>
    </dgm:pt>
    <dgm:pt modelId="{70D5DC9D-ACBA-4672-A322-5B5F8583D460}">
      <dgm:prSet/>
      <dgm:spPr/>
      <dgm:t>
        <a:bodyPr/>
        <a:lstStyle/>
        <a:p>
          <a:r>
            <a:rPr lang="nl-NL" dirty="0">
              <a:latin typeface="Overpass Black"/>
            </a:rPr>
            <a:t>Verwerking feedback participatie + verwerking eerste resultaten onderzoeken</a:t>
          </a:r>
        </a:p>
      </dgm:t>
    </dgm:pt>
    <dgm:pt modelId="{EE3CB285-C068-448D-A519-785AD521505C}" type="parTrans" cxnId="{7BD9C1C4-0A92-43A8-AA73-7C14301B653D}">
      <dgm:prSet/>
      <dgm:spPr/>
      <dgm:t>
        <a:bodyPr/>
        <a:lstStyle/>
        <a:p>
          <a:endParaRPr lang="nl-NL"/>
        </a:p>
      </dgm:t>
    </dgm:pt>
    <dgm:pt modelId="{6F5AB142-33E8-4F85-86F5-B317A301F108}" type="sibTrans" cxnId="{7BD9C1C4-0A92-43A8-AA73-7C14301B653D}">
      <dgm:prSet/>
      <dgm:spPr/>
      <dgm:t>
        <a:bodyPr/>
        <a:lstStyle/>
        <a:p>
          <a:endParaRPr lang="nl-NL"/>
        </a:p>
      </dgm:t>
    </dgm:pt>
    <dgm:pt modelId="{69025BD3-7BD8-47E3-8FCB-10962280832E}">
      <dgm:prSet/>
      <dgm:spPr/>
      <dgm:t>
        <a:bodyPr/>
        <a:lstStyle/>
        <a:p>
          <a:r>
            <a:rPr lang="nl-NL" dirty="0">
              <a:latin typeface="Overpass Black"/>
            </a:rPr>
            <a:t>Informatie avond 2 (mits haalbaar)</a:t>
          </a:r>
        </a:p>
      </dgm:t>
    </dgm:pt>
    <dgm:pt modelId="{7E41EBEC-C771-4E38-9FD9-8A75F7ECB46A}" type="parTrans" cxnId="{B77C4CD7-CC48-4DE7-82EF-1B60843D8013}">
      <dgm:prSet/>
      <dgm:spPr/>
      <dgm:t>
        <a:bodyPr/>
        <a:lstStyle/>
        <a:p>
          <a:endParaRPr lang="nl-NL"/>
        </a:p>
      </dgm:t>
    </dgm:pt>
    <dgm:pt modelId="{54B62D2B-ED0F-42EC-99DE-52B76B940F37}" type="sibTrans" cxnId="{B77C4CD7-CC48-4DE7-82EF-1B60843D8013}">
      <dgm:prSet/>
      <dgm:spPr/>
      <dgm:t>
        <a:bodyPr/>
        <a:lstStyle/>
        <a:p>
          <a:endParaRPr lang="nl-NL"/>
        </a:p>
      </dgm:t>
    </dgm:pt>
    <dgm:pt modelId="{4F77A0DE-6850-4FC2-8CCB-96F2BEDBBAE6}" type="pres">
      <dgm:prSet presAssocID="{EB5DE076-251F-414D-AA43-E7B2AD50940A}" presName="linearFlow" presStyleCnt="0">
        <dgm:presLayoutVars>
          <dgm:dir/>
          <dgm:animLvl val="lvl"/>
          <dgm:resizeHandles val="exact"/>
        </dgm:presLayoutVars>
      </dgm:prSet>
      <dgm:spPr/>
    </dgm:pt>
    <dgm:pt modelId="{A3A86FB9-C519-43C7-8261-8974337A6DC1}" type="pres">
      <dgm:prSet presAssocID="{0CF0341F-D125-4321-8F63-F533605EC6B1}" presName="composite" presStyleCnt="0"/>
      <dgm:spPr/>
    </dgm:pt>
    <dgm:pt modelId="{F407B957-D35B-410F-9FB0-B97D77C22375}" type="pres">
      <dgm:prSet presAssocID="{0CF0341F-D125-4321-8F63-F533605EC6B1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0EE2729B-397B-4716-8B3C-1AE7190E2611}" type="pres">
      <dgm:prSet presAssocID="{0CF0341F-D125-4321-8F63-F533605EC6B1}" presName="descendantText" presStyleLbl="alignAcc1" presStyleIdx="0" presStyleCnt="7">
        <dgm:presLayoutVars>
          <dgm:bulletEnabled val="1"/>
        </dgm:presLayoutVars>
      </dgm:prSet>
      <dgm:spPr/>
    </dgm:pt>
    <dgm:pt modelId="{4F465059-6927-4543-B595-48A412FD949D}" type="pres">
      <dgm:prSet presAssocID="{28BD9B68-060A-459A-9E41-5E490891FDD0}" presName="sp" presStyleCnt="0"/>
      <dgm:spPr/>
    </dgm:pt>
    <dgm:pt modelId="{7589A39A-FA04-4D79-B04A-25FC6DF75E11}" type="pres">
      <dgm:prSet presAssocID="{4BBB9999-609C-4D2D-B3B9-713901F175CE}" presName="composite" presStyleCnt="0"/>
      <dgm:spPr/>
    </dgm:pt>
    <dgm:pt modelId="{9D71C4D4-7A62-486B-8BAB-BBC89AA2A011}" type="pres">
      <dgm:prSet presAssocID="{4BBB9999-609C-4D2D-B3B9-713901F175CE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430CE8B3-C069-4B54-BFAB-386A38AA4BD3}" type="pres">
      <dgm:prSet presAssocID="{4BBB9999-609C-4D2D-B3B9-713901F175CE}" presName="descendantText" presStyleLbl="alignAcc1" presStyleIdx="1" presStyleCnt="7">
        <dgm:presLayoutVars>
          <dgm:bulletEnabled val="1"/>
        </dgm:presLayoutVars>
      </dgm:prSet>
      <dgm:spPr/>
    </dgm:pt>
    <dgm:pt modelId="{42CEE1F2-70C9-410B-B16D-D2FF471C95FA}" type="pres">
      <dgm:prSet presAssocID="{500B51B6-0DC0-4528-9820-79A0AD883C2C}" presName="sp" presStyleCnt="0"/>
      <dgm:spPr/>
    </dgm:pt>
    <dgm:pt modelId="{44A68342-70FD-48DF-833B-3C4A34637499}" type="pres">
      <dgm:prSet presAssocID="{85F6582B-9A59-45EF-9F3B-984B2AAEE4CF}" presName="composite" presStyleCnt="0"/>
      <dgm:spPr/>
    </dgm:pt>
    <dgm:pt modelId="{EBFC67FD-3B97-4913-A320-7B8590E08F6B}" type="pres">
      <dgm:prSet presAssocID="{85F6582B-9A59-45EF-9F3B-984B2AAEE4CF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A4D7FAAF-F1AE-4C8F-8CDA-0CF290D0016E}" type="pres">
      <dgm:prSet presAssocID="{85F6582B-9A59-45EF-9F3B-984B2AAEE4CF}" presName="descendantText" presStyleLbl="alignAcc1" presStyleIdx="2" presStyleCnt="7">
        <dgm:presLayoutVars>
          <dgm:bulletEnabled val="1"/>
        </dgm:presLayoutVars>
      </dgm:prSet>
      <dgm:spPr/>
    </dgm:pt>
    <dgm:pt modelId="{0D9A7B9C-D36F-4DC3-B17D-EFBEDA9D244C}" type="pres">
      <dgm:prSet presAssocID="{78CE068C-A46C-4029-9972-224CCC1A8C5C}" presName="sp" presStyleCnt="0"/>
      <dgm:spPr/>
    </dgm:pt>
    <dgm:pt modelId="{5DAAA8F0-086C-4111-ABEC-8E209A787204}" type="pres">
      <dgm:prSet presAssocID="{2B79675F-65BB-4CBA-BD6F-06CC0B827D09}" presName="composite" presStyleCnt="0"/>
      <dgm:spPr/>
    </dgm:pt>
    <dgm:pt modelId="{37930109-7033-4794-A4C8-0FB1949CD392}" type="pres">
      <dgm:prSet presAssocID="{2B79675F-65BB-4CBA-BD6F-06CC0B827D09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010196F1-76AF-4DC8-97DD-0EFFD62C536E}" type="pres">
      <dgm:prSet presAssocID="{2B79675F-65BB-4CBA-BD6F-06CC0B827D09}" presName="descendantText" presStyleLbl="alignAcc1" presStyleIdx="3" presStyleCnt="7">
        <dgm:presLayoutVars>
          <dgm:bulletEnabled val="1"/>
        </dgm:presLayoutVars>
      </dgm:prSet>
      <dgm:spPr/>
    </dgm:pt>
    <dgm:pt modelId="{F42D9BC8-5B12-4B85-B143-D42A60EB7F81}" type="pres">
      <dgm:prSet presAssocID="{7BDE9467-1AFE-475A-B9BC-95C7B80E870B}" presName="sp" presStyleCnt="0"/>
      <dgm:spPr/>
    </dgm:pt>
    <dgm:pt modelId="{9151BD01-441F-423A-8692-4D02BBC4E80A}" type="pres">
      <dgm:prSet presAssocID="{1072E9F2-A4E8-4B49-9C83-C6501622F1B6}" presName="composite" presStyleCnt="0"/>
      <dgm:spPr/>
    </dgm:pt>
    <dgm:pt modelId="{4CBAA30F-3B69-49AD-B40B-46D251A94955}" type="pres">
      <dgm:prSet presAssocID="{1072E9F2-A4E8-4B49-9C83-C6501622F1B6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88BC89E9-6CA6-4721-A8EB-9C5AA9C65B9E}" type="pres">
      <dgm:prSet presAssocID="{1072E9F2-A4E8-4B49-9C83-C6501622F1B6}" presName="descendantText" presStyleLbl="alignAcc1" presStyleIdx="4" presStyleCnt="7">
        <dgm:presLayoutVars>
          <dgm:bulletEnabled val="1"/>
        </dgm:presLayoutVars>
      </dgm:prSet>
      <dgm:spPr/>
    </dgm:pt>
    <dgm:pt modelId="{729250CD-39DD-4FC3-9332-FB2D25F0FE63}" type="pres">
      <dgm:prSet presAssocID="{0B9CEF36-379C-4863-B16F-5B9DC6DEAA5D}" presName="sp" presStyleCnt="0"/>
      <dgm:spPr/>
    </dgm:pt>
    <dgm:pt modelId="{D003BD37-BCEF-415C-8141-C96B10CD65DB}" type="pres">
      <dgm:prSet presAssocID="{1DD26CD2-B979-44A6-A7BE-9D50B6FD431E}" presName="composite" presStyleCnt="0"/>
      <dgm:spPr/>
    </dgm:pt>
    <dgm:pt modelId="{62D68E91-6DC5-4CC5-B7D2-E3DAB3F130DE}" type="pres">
      <dgm:prSet presAssocID="{1DD26CD2-B979-44A6-A7BE-9D50B6FD431E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D1F1D631-B2FA-42CC-9916-8C4534F54300}" type="pres">
      <dgm:prSet presAssocID="{1DD26CD2-B979-44A6-A7BE-9D50B6FD431E}" presName="descendantText" presStyleLbl="alignAcc1" presStyleIdx="5" presStyleCnt="7">
        <dgm:presLayoutVars>
          <dgm:bulletEnabled val="1"/>
        </dgm:presLayoutVars>
      </dgm:prSet>
      <dgm:spPr/>
    </dgm:pt>
    <dgm:pt modelId="{586F9B95-98C2-4F1D-ADD9-6813A9FCB280}" type="pres">
      <dgm:prSet presAssocID="{794A76AE-E7FA-4331-9473-ECECBCF9120F}" presName="sp" presStyleCnt="0"/>
      <dgm:spPr/>
    </dgm:pt>
    <dgm:pt modelId="{ADC2762C-9405-46C2-BBCD-2D116A591250}" type="pres">
      <dgm:prSet presAssocID="{24161E48-3CBA-47C1-BEED-AC59F7EA131A}" presName="composite" presStyleCnt="0"/>
      <dgm:spPr/>
    </dgm:pt>
    <dgm:pt modelId="{D428BB40-3A6F-4368-BED8-290F9599E764}" type="pres">
      <dgm:prSet presAssocID="{24161E48-3CBA-47C1-BEED-AC59F7EA131A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F9B2CFB7-CFCD-42C7-A698-3F6C662D9546}" type="pres">
      <dgm:prSet presAssocID="{24161E48-3CBA-47C1-BEED-AC59F7EA131A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8265AA0E-6F69-4C05-BB1F-2FF64278C895}" srcId="{EB5DE076-251F-414D-AA43-E7B2AD50940A}" destId="{1DD26CD2-B979-44A6-A7BE-9D50B6FD431E}" srcOrd="5" destOrd="0" parTransId="{BA547319-6893-4B10-85A6-D1BBE90B8194}" sibTransId="{794A76AE-E7FA-4331-9473-ECECBCF9120F}"/>
    <dgm:cxn modelId="{9702BE10-CA78-4EC4-A6B4-0B01A3889236}" type="presOf" srcId="{2B79675F-65BB-4CBA-BD6F-06CC0B827D09}" destId="{37930109-7033-4794-A4C8-0FB1949CD392}" srcOrd="0" destOrd="0" presId="urn:microsoft.com/office/officeart/2005/8/layout/chevron2"/>
    <dgm:cxn modelId="{E181E91D-245B-456F-A619-45C80EA94199}" type="presOf" srcId="{4AC0E788-DE8F-4E8F-85DC-E778E7AFFEDF}" destId="{430CE8B3-C069-4B54-BFAB-386A38AA4BD3}" srcOrd="0" destOrd="0" presId="urn:microsoft.com/office/officeart/2005/8/layout/chevron2"/>
    <dgm:cxn modelId="{B5AADC2D-2A39-4341-8062-AC3277B22A8F}" type="presOf" srcId="{24161E48-3CBA-47C1-BEED-AC59F7EA131A}" destId="{D428BB40-3A6F-4368-BED8-290F9599E764}" srcOrd="0" destOrd="0" presId="urn:microsoft.com/office/officeart/2005/8/layout/chevron2"/>
    <dgm:cxn modelId="{2B5EB965-47BF-4B86-8184-A4C83DCBEDB9}" type="presOf" srcId="{69025BD3-7BD8-47E3-8FCB-10962280832E}" destId="{F9B2CFB7-CFCD-42C7-A698-3F6C662D9546}" srcOrd="0" destOrd="0" presId="urn:microsoft.com/office/officeart/2005/8/layout/chevron2"/>
    <dgm:cxn modelId="{74B18448-CFDE-4477-9A35-289B534D544E}" srcId="{0CF0341F-D125-4321-8F63-F533605EC6B1}" destId="{DB1BFACE-2893-4476-B224-C07EC15D2822}" srcOrd="0" destOrd="0" parTransId="{29CF6280-AF2F-41DE-A933-8C1A8016089E}" sibTransId="{A840D642-BA17-422A-A79D-CC0ECE9053DF}"/>
    <dgm:cxn modelId="{92821249-54EB-40D1-9BA6-9B857DE6C557}" srcId="{2B79675F-65BB-4CBA-BD6F-06CC0B827D09}" destId="{3F608C6E-ACC9-4CAE-B37E-800194E989EC}" srcOrd="0" destOrd="0" parTransId="{19939D9D-8F48-4E88-A8D9-A0F9B3ABE69F}" sibTransId="{CF6FBFE2-879F-4C8E-8A6B-A8D7F0BF194B}"/>
    <dgm:cxn modelId="{E58DC06C-AFEE-48DB-A8A0-13D87C926CB3}" type="presOf" srcId="{3F608C6E-ACC9-4CAE-B37E-800194E989EC}" destId="{010196F1-76AF-4DC8-97DD-0EFFD62C536E}" srcOrd="0" destOrd="0" presId="urn:microsoft.com/office/officeart/2005/8/layout/chevron2"/>
    <dgm:cxn modelId="{3C1BCC6C-9A83-4C6F-97B8-92C29BE842EA}" type="presOf" srcId="{EB5DE076-251F-414D-AA43-E7B2AD50940A}" destId="{4F77A0DE-6850-4FC2-8CCB-96F2BEDBBAE6}" srcOrd="0" destOrd="0" presId="urn:microsoft.com/office/officeart/2005/8/layout/chevron2"/>
    <dgm:cxn modelId="{765C406E-2B8B-4624-A827-C6251CE0C1A3}" srcId="{1072E9F2-A4E8-4B49-9C83-C6501622F1B6}" destId="{2B3082B4-3054-4042-9187-5936326ABC30}" srcOrd="0" destOrd="0" parTransId="{A4FB5522-7335-4252-9849-BF2693C595D1}" sibTransId="{C5428E71-A793-43B4-B084-2F8CEBBB1E74}"/>
    <dgm:cxn modelId="{14561675-CF94-4ADB-A240-CE913ED75C2F}" srcId="{EB5DE076-251F-414D-AA43-E7B2AD50940A}" destId="{0CF0341F-D125-4321-8F63-F533605EC6B1}" srcOrd="0" destOrd="0" parTransId="{47AC5C64-505E-4BC1-BC32-712F089086CF}" sibTransId="{28BD9B68-060A-459A-9E41-5E490891FDD0}"/>
    <dgm:cxn modelId="{F217018A-A521-48AE-A8C8-72690BCFAD97}" type="presOf" srcId="{D9F36F38-A1BE-4C01-9B76-C65769CCC10C}" destId="{A4D7FAAF-F1AE-4C8F-8CDA-0CF290D0016E}" srcOrd="0" destOrd="0" presId="urn:microsoft.com/office/officeart/2005/8/layout/chevron2"/>
    <dgm:cxn modelId="{421CCC90-423F-4CDC-927D-5EC3E39CB6FF}" srcId="{4BBB9999-609C-4D2D-B3B9-713901F175CE}" destId="{4AC0E788-DE8F-4E8F-85DC-E778E7AFFEDF}" srcOrd="0" destOrd="0" parTransId="{3BBC6C9A-A6A0-4AC6-A250-86BD01AE8047}" sibTransId="{51CAAA32-2841-419D-BAF4-084D7D5C8027}"/>
    <dgm:cxn modelId="{6B53B99D-8B2F-42D6-A0A5-9882B6A2A77F}" type="presOf" srcId="{1DD26CD2-B979-44A6-A7BE-9D50B6FD431E}" destId="{62D68E91-6DC5-4CC5-B7D2-E3DAB3F130DE}" srcOrd="0" destOrd="0" presId="urn:microsoft.com/office/officeart/2005/8/layout/chevron2"/>
    <dgm:cxn modelId="{0298E99D-1B83-47A9-B48E-085AE328B274}" type="presOf" srcId="{1072E9F2-A4E8-4B49-9C83-C6501622F1B6}" destId="{4CBAA30F-3B69-49AD-B40B-46D251A94955}" srcOrd="0" destOrd="0" presId="urn:microsoft.com/office/officeart/2005/8/layout/chevron2"/>
    <dgm:cxn modelId="{3834109E-7FB0-4CA7-818E-5B7E7A0D199D}" type="presOf" srcId="{DB1BFACE-2893-4476-B224-C07EC15D2822}" destId="{0EE2729B-397B-4716-8B3C-1AE7190E2611}" srcOrd="0" destOrd="0" presId="urn:microsoft.com/office/officeart/2005/8/layout/chevron2"/>
    <dgm:cxn modelId="{03B6369E-C304-4BEB-9FB0-3A15120C2117}" srcId="{85F6582B-9A59-45EF-9F3B-984B2AAEE4CF}" destId="{D9F36F38-A1BE-4C01-9B76-C65769CCC10C}" srcOrd="0" destOrd="0" parTransId="{8A3FBEC6-13FC-41AC-BF1D-DF0801A90B45}" sibTransId="{8444BD6D-280D-489F-A025-006CAC5A7941}"/>
    <dgm:cxn modelId="{7EBF00B9-431B-4161-8E4E-7A596DBE07AC}" srcId="{EB5DE076-251F-414D-AA43-E7B2AD50940A}" destId="{24161E48-3CBA-47C1-BEED-AC59F7EA131A}" srcOrd="6" destOrd="0" parTransId="{EF744962-FB97-441D-854E-13AC9BF04226}" sibTransId="{EDA916F6-D9D4-4152-8929-2D2BDB11D4CF}"/>
    <dgm:cxn modelId="{7AD638BF-1A62-4064-8C42-2A85E7B3E384}" type="presOf" srcId="{2B3082B4-3054-4042-9187-5936326ABC30}" destId="{88BC89E9-6CA6-4721-A8EB-9C5AA9C65B9E}" srcOrd="0" destOrd="0" presId="urn:microsoft.com/office/officeart/2005/8/layout/chevron2"/>
    <dgm:cxn modelId="{7BD9C1C4-0A92-43A8-AA73-7C14301B653D}" srcId="{1DD26CD2-B979-44A6-A7BE-9D50B6FD431E}" destId="{70D5DC9D-ACBA-4672-A322-5B5F8583D460}" srcOrd="0" destOrd="0" parTransId="{EE3CB285-C068-448D-A519-785AD521505C}" sibTransId="{6F5AB142-33E8-4F85-86F5-B317A301F108}"/>
    <dgm:cxn modelId="{50E7BACA-9DA1-4F36-A503-C7EAB93E9DBC}" srcId="{EB5DE076-251F-414D-AA43-E7B2AD50940A}" destId="{85F6582B-9A59-45EF-9F3B-984B2AAEE4CF}" srcOrd="2" destOrd="0" parTransId="{4793FFE8-CA73-4F12-8759-2FD41204BF47}" sibTransId="{78CE068C-A46C-4029-9972-224CCC1A8C5C}"/>
    <dgm:cxn modelId="{DB5E7FCD-72F7-44B7-AACB-C602E1FED5A7}" srcId="{EB5DE076-251F-414D-AA43-E7B2AD50940A}" destId="{4BBB9999-609C-4D2D-B3B9-713901F175CE}" srcOrd="1" destOrd="0" parTransId="{6C0CBE17-7FA3-4853-A241-79A37BBD87AA}" sibTransId="{500B51B6-0DC0-4528-9820-79A0AD883C2C}"/>
    <dgm:cxn modelId="{25E3C7D1-3DDE-4B0E-B538-3EFF47F6C07A}" type="presOf" srcId="{0CF0341F-D125-4321-8F63-F533605EC6B1}" destId="{F407B957-D35B-410F-9FB0-B97D77C22375}" srcOrd="0" destOrd="0" presId="urn:microsoft.com/office/officeart/2005/8/layout/chevron2"/>
    <dgm:cxn modelId="{CBF836D4-AD7B-4A7E-AD04-3C9B4B9A8BE1}" type="presOf" srcId="{4BBB9999-609C-4D2D-B3B9-713901F175CE}" destId="{9D71C4D4-7A62-486B-8BAB-BBC89AA2A011}" srcOrd="0" destOrd="0" presId="urn:microsoft.com/office/officeart/2005/8/layout/chevron2"/>
    <dgm:cxn modelId="{CEEF1CD5-D96A-4CC3-90EF-64FCA82BCAE5}" type="presOf" srcId="{85F6582B-9A59-45EF-9F3B-984B2AAEE4CF}" destId="{EBFC67FD-3B97-4913-A320-7B8590E08F6B}" srcOrd="0" destOrd="0" presId="urn:microsoft.com/office/officeart/2005/8/layout/chevron2"/>
    <dgm:cxn modelId="{B77C4CD7-CC48-4DE7-82EF-1B60843D8013}" srcId="{24161E48-3CBA-47C1-BEED-AC59F7EA131A}" destId="{69025BD3-7BD8-47E3-8FCB-10962280832E}" srcOrd="0" destOrd="0" parTransId="{7E41EBEC-C771-4E38-9FD9-8A75F7ECB46A}" sibTransId="{54B62D2B-ED0F-42EC-99DE-52B76B940F37}"/>
    <dgm:cxn modelId="{E4F131DC-44C3-4F86-828F-0D7AC048FA9E}" srcId="{EB5DE076-251F-414D-AA43-E7B2AD50940A}" destId="{1072E9F2-A4E8-4B49-9C83-C6501622F1B6}" srcOrd="4" destOrd="0" parTransId="{8D4C42A0-4292-4F52-A307-B26FC68D9902}" sibTransId="{0B9CEF36-379C-4863-B16F-5B9DC6DEAA5D}"/>
    <dgm:cxn modelId="{1E42B9E5-D9F8-4CEC-B4E9-616B23D301DC}" srcId="{EB5DE076-251F-414D-AA43-E7B2AD50940A}" destId="{2B79675F-65BB-4CBA-BD6F-06CC0B827D09}" srcOrd="3" destOrd="0" parTransId="{744193F3-7ADF-4473-AC0C-EFCC4575E98D}" sibTransId="{7BDE9467-1AFE-475A-B9BC-95C7B80E870B}"/>
    <dgm:cxn modelId="{7F9266FB-0CAD-43D2-AE98-8686BD69F91B}" type="presOf" srcId="{70D5DC9D-ACBA-4672-A322-5B5F8583D460}" destId="{D1F1D631-B2FA-42CC-9916-8C4534F54300}" srcOrd="0" destOrd="0" presId="urn:microsoft.com/office/officeart/2005/8/layout/chevron2"/>
    <dgm:cxn modelId="{1106D55C-6839-4863-8A40-807972A89203}" type="presParOf" srcId="{4F77A0DE-6850-4FC2-8CCB-96F2BEDBBAE6}" destId="{A3A86FB9-C519-43C7-8261-8974337A6DC1}" srcOrd="0" destOrd="0" presId="urn:microsoft.com/office/officeart/2005/8/layout/chevron2"/>
    <dgm:cxn modelId="{C71BB95D-D5D3-47B6-92D2-D185948AB887}" type="presParOf" srcId="{A3A86FB9-C519-43C7-8261-8974337A6DC1}" destId="{F407B957-D35B-410F-9FB0-B97D77C22375}" srcOrd="0" destOrd="0" presId="urn:microsoft.com/office/officeart/2005/8/layout/chevron2"/>
    <dgm:cxn modelId="{AAA40623-0A3E-4123-940D-3E93A6353848}" type="presParOf" srcId="{A3A86FB9-C519-43C7-8261-8974337A6DC1}" destId="{0EE2729B-397B-4716-8B3C-1AE7190E2611}" srcOrd="1" destOrd="0" presId="urn:microsoft.com/office/officeart/2005/8/layout/chevron2"/>
    <dgm:cxn modelId="{DBE466BD-5D6A-4D65-9FBB-16A96FF536CB}" type="presParOf" srcId="{4F77A0DE-6850-4FC2-8CCB-96F2BEDBBAE6}" destId="{4F465059-6927-4543-B595-48A412FD949D}" srcOrd="1" destOrd="0" presId="urn:microsoft.com/office/officeart/2005/8/layout/chevron2"/>
    <dgm:cxn modelId="{CDCFC4FC-901E-444C-B387-8421AC450521}" type="presParOf" srcId="{4F77A0DE-6850-4FC2-8CCB-96F2BEDBBAE6}" destId="{7589A39A-FA04-4D79-B04A-25FC6DF75E11}" srcOrd="2" destOrd="0" presId="urn:microsoft.com/office/officeart/2005/8/layout/chevron2"/>
    <dgm:cxn modelId="{7F4EFFCB-BD3D-430F-9EF2-34F6A0DE2FBC}" type="presParOf" srcId="{7589A39A-FA04-4D79-B04A-25FC6DF75E11}" destId="{9D71C4D4-7A62-486B-8BAB-BBC89AA2A011}" srcOrd="0" destOrd="0" presId="urn:microsoft.com/office/officeart/2005/8/layout/chevron2"/>
    <dgm:cxn modelId="{4E62E0ED-EB76-4429-B5F5-2EB15AF0B7DC}" type="presParOf" srcId="{7589A39A-FA04-4D79-B04A-25FC6DF75E11}" destId="{430CE8B3-C069-4B54-BFAB-386A38AA4BD3}" srcOrd="1" destOrd="0" presId="urn:microsoft.com/office/officeart/2005/8/layout/chevron2"/>
    <dgm:cxn modelId="{6F526278-87E9-4949-A3A2-7E3889ABD7BD}" type="presParOf" srcId="{4F77A0DE-6850-4FC2-8CCB-96F2BEDBBAE6}" destId="{42CEE1F2-70C9-410B-B16D-D2FF471C95FA}" srcOrd="3" destOrd="0" presId="urn:microsoft.com/office/officeart/2005/8/layout/chevron2"/>
    <dgm:cxn modelId="{E2757F69-FC2B-4B73-AD64-9B8CF60B8ED7}" type="presParOf" srcId="{4F77A0DE-6850-4FC2-8CCB-96F2BEDBBAE6}" destId="{44A68342-70FD-48DF-833B-3C4A34637499}" srcOrd="4" destOrd="0" presId="urn:microsoft.com/office/officeart/2005/8/layout/chevron2"/>
    <dgm:cxn modelId="{6962E87B-F1E9-4E6F-B4C7-2C1DC944FBAB}" type="presParOf" srcId="{44A68342-70FD-48DF-833B-3C4A34637499}" destId="{EBFC67FD-3B97-4913-A320-7B8590E08F6B}" srcOrd="0" destOrd="0" presId="urn:microsoft.com/office/officeart/2005/8/layout/chevron2"/>
    <dgm:cxn modelId="{C5B30C09-775D-40D9-BE18-F0D455C465E9}" type="presParOf" srcId="{44A68342-70FD-48DF-833B-3C4A34637499}" destId="{A4D7FAAF-F1AE-4C8F-8CDA-0CF290D0016E}" srcOrd="1" destOrd="0" presId="urn:microsoft.com/office/officeart/2005/8/layout/chevron2"/>
    <dgm:cxn modelId="{BF7EE99D-39CE-42AB-A7AB-0EEB3FCC7558}" type="presParOf" srcId="{4F77A0DE-6850-4FC2-8CCB-96F2BEDBBAE6}" destId="{0D9A7B9C-D36F-4DC3-B17D-EFBEDA9D244C}" srcOrd="5" destOrd="0" presId="urn:microsoft.com/office/officeart/2005/8/layout/chevron2"/>
    <dgm:cxn modelId="{90498AF4-6DE8-4CE7-99D0-DCD779AA4F35}" type="presParOf" srcId="{4F77A0DE-6850-4FC2-8CCB-96F2BEDBBAE6}" destId="{5DAAA8F0-086C-4111-ABEC-8E209A787204}" srcOrd="6" destOrd="0" presId="urn:microsoft.com/office/officeart/2005/8/layout/chevron2"/>
    <dgm:cxn modelId="{0D701934-D038-41D0-B24C-749F354C4EA3}" type="presParOf" srcId="{5DAAA8F0-086C-4111-ABEC-8E209A787204}" destId="{37930109-7033-4794-A4C8-0FB1949CD392}" srcOrd="0" destOrd="0" presId="urn:microsoft.com/office/officeart/2005/8/layout/chevron2"/>
    <dgm:cxn modelId="{315A93AE-72AE-4381-9D95-96BE9A13854A}" type="presParOf" srcId="{5DAAA8F0-086C-4111-ABEC-8E209A787204}" destId="{010196F1-76AF-4DC8-97DD-0EFFD62C536E}" srcOrd="1" destOrd="0" presId="urn:microsoft.com/office/officeart/2005/8/layout/chevron2"/>
    <dgm:cxn modelId="{AC24E313-0B83-40C8-8A83-CC0BAE8F6826}" type="presParOf" srcId="{4F77A0DE-6850-4FC2-8CCB-96F2BEDBBAE6}" destId="{F42D9BC8-5B12-4B85-B143-D42A60EB7F81}" srcOrd="7" destOrd="0" presId="urn:microsoft.com/office/officeart/2005/8/layout/chevron2"/>
    <dgm:cxn modelId="{175F7D4C-E9AE-4F73-9940-4D4F3F94B37D}" type="presParOf" srcId="{4F77A0DE-6850-4FC2-8CCB-96F2BEDBBAE6}" destId="{9151BD01-441F-423A-8692-4D02BBC4E80A}" srcOrd="8" destOrd="0" presId="urn:microsoft.com/office/officeart/2005/8/layout/chevron2"/>
    <dgm:cxn modelId="{1F2A73DD-22A5-44C5-8355-D58D4E159151}" type="presParOf" srcId="{9151BD01-441F-423A-8692-4D02BBC4E80A}" destId="{4CBAA30F-3B69-49AD-B40B-46D251A94955}" srcOrd="0" destOrd="0" presId="urn:microsoft.com/office/officeart/2005/8/layout/chevron2"/>
    <dgm:cxn modelId="{3524EE20-6978-4219-A95E-31E5195BAC54}" type="presParOf" srcId="{9151BD01-441F-423A-8692-4D02BBC4E80A}" destId="{88BC89E9-6CA6-4721-A8EB-9C5AA9C65B9E}" srcOrd="1" destOrd="0" presId="urn:microsoft.com/office/officeart/2005/8/layout/chevron2"/>
    <dgm:cxn modelId="{4A0A4145-E7D6-42E1-A95A-491F81D7CCAB}" type="presParOf" srcId="{4F77A0DE-6850-4FC2-8CCB-96F2BEDBBAE6}" destId="{729250CD-39DD-4FC3-9332-FB2D25F0FE63}" srcOrd="9" destOrd="0" presId="urn:microsoft.com/office/officeart/2005/8/layout/chevron2"/>
    <dgm:cxn modelId="{01C9C9ED-12B4-4C8D-90F1-93D831FAB016}" type="presParOf" srcId="{4F77A0DE-6850-4FC2-8CCB-96F2BEDBBAE6}" destId="{D003BD37-BCEF-415C-8141-C96B10CD65DB}" srcOrd="10" destOrd="0" presId="urn:microsoft.com/office/officeart/2005/8/layout/chevron2"/>
    <dgm:cxn modelId="{AF3997E6-0CD1-4DE0-AAB3-33F24DD0CA50}" type="presParOf" srcId="{D003BD37-BCEF-415C-8141-C96B10CD65DB}" destId="{62D68E91-6DC5-4CC5-B7D2-E3DAB3F130DE}" srcOrd="0" destOrd="0" presId="urn:microsoft.com/office/officeart/2005/8/layout/chevron2"/>
    <dgm:cxn modelId="{8006F1A8-C937-4CDD-B632-D26E333CEE97}" type="presParOf" srcId="{D003BD37-BCEF-415C-8141-C96B10CD65DB}" destId="{D1F1D631-B2FA-42CC-9916-8C4534F54300}" srcOrd="1" destOrd="0" presId="urn:microsoft.com/office/officeart/2005/8/layout/chevron2"/>
    <dgm:cxn modelId="{3C48EC54-4AFA-49C9-A056-82F33330945D}" type="presParOf" srcId="{4F77A0DE-6850-4FC2-8CCB-96F2BEDBBAE6}" destId="{586F9B95-98C2-4F1D-ADD9-6813A9FCB280}" srcOrd="11" destOrd="0" presId="urn:microsoft.com/office/officeart/2005/8/layout/chevron2"/>
    <dgm:cxn modelId="{CF52A899-B103-43FF-91C3-4CA93FFBD45B}" type="presParOf" srcId="{4F77A0DE-6850-4FC2-8CCB-96F2BEDBBAE6}" destId="{ADC2762C-9405-46C2-BBCD-2D116A591250}" srcOrd="12" destOrd="0" presId="urn:microsoft.com/office/officeart/2005/8/layout/chevron2"/>
    <dgm:cxn modelId="{D2BF0862-574C-453F-8AEB-E370291C52A2}" type="presParOf" srcId="{ADC2762C-9405-46C2-BBCD-2D116A591250}" destId="{D428BB40-3A6F-4368-BED8-290F9599E764}" srcOrd="0" destOrd="0" presId="urn:microsoft.com/office/officeart/2005/8/layout/chevron2"/>
    <dgm:cxn modelId="{708F4398-086C-4F20-AE5C-E922060D5340}" type="presParOf" srcId="{ADC2762C-9405-46C2-BBCD-2D116A591250}" destId="{F9B2CFB7-CFCD-42C7-A698-3F6C662D954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5DE076-251F-414D-AA43-E7B2AD50940A}" type="doc">
      <dgm:prSet loTypeId="urn:microsoft.com/office/officeart/2005/8/layout/chevron2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nl-NL"/>
        </a:p>
      </dgm:t>
    </dgm:pt>
    <dgm:pt modelId="{0CF0341F-D125-4321-8F63-F533605EC6B1}">
      <dgm:prSet phldrT="[Tekst]"/>
      <dgm:spPr/>
      <dgm:t>
        <a:bodyPr/>
        <a:lstStyle/>
        <a:p>
          <a:r>
            <a:rPr lang="nl-NL" dirty="0"/>
            <a:t>April – juli 2025 </a:t>
          </a:r>
        </a:p>
      </dgm:t>
    </dgm:pt>
    <dgm:pt modelId="{47AC5C64-505E-4BC1-BC32-712F089086CF}" type="parTrans" cxnId="{14561675-CF94-4ADB-A240-CE913ED75C2F}">
      <dgm:prSet/>
      <dgm:spPr/>
      <dgm:t>
        <a:bodyPr/>
        <a:lstStyle/>
        <a:p>
          <a:endParaRPr lang="nl-NL"/>
        </a:p>
      </dgm:t>
    </dgm:pt>
    <dgm:pt modelId="{28BD9B68-060A-459A-9E41-5E490891FDD0}" type="sibTrans" cxnId="{14561675-CF94-4ADB-A240-CE913ED75C2F}">
      <dgm:prSet/>
      <dgm:spPr/>
      <dgm:t>
        <a:bodyPr/>
        <a:lstStyle/>
        <a:p>
          <a:endParaRPr lang="nl-NL"/>
        </a:p>
      </dgm:t>
    </dgm:pt>
    <dgm:pt modelId="{DB1BFACE-2893-4476-B224-C07EC15D2822}">
      <dgm:prSet phldrT="[Tekst]" custT="1"/>
      <dgm:spPr/>
      <dgm:t>
        <a:bodyPr/>
        <a:lstStyle/>
        <a:p>
          <a:r>
            <a:rPr lang="nl-NL" sz="2800" dirty="0">
              <a:latin typeface="Overpass Black"/>
            </a:rPr>
            <a:t>Opstellen omgevingsvisie (incl. participatie en onderzoeken) </a:t>
          </a:r>
        </a:p>
      </dgm:t>
    </dgm:pt>
    <dgm:pt modelId="{29CF6280-AF2F-41DE-A933-8C1A8016089E}" type="parTrans" cxnId="{74B18448-CFDE-4477-9A35-289B534D544E}">
      <dgm:prSet/>
      <dgm:spPr/>
      <dgm:t>
        <a:bodyPr/>
        <a:lstStyle/>
        <a:p>
          <a:endParaRPr lang="nl-NL"/>
        </a:p>
      </dgm:t>
    </dgm:pt>
    <dgm:pt modelId="{A840D642-BA17-422A-A79D-CC0ECE9053DF}" type="sibTrans" cxnId="{74B18448-CFDE-4477-9A35-289B534D544E}">
      <dgm:prSet/>
      <dgm:spPr/>
      <dgm:t>
        <a:bodyPr/>
        <a:lstStyle/>
        <a:p>
          <a:endParaRPr lang="nl-NL"/>
        </a:p>
      </dgm:t>
    </dgm:pt>
    <dgm:pt modelId="{4BBB9999-609C-4D2D-B3B9-713901F175CE}">
      <dgm:prSet phldrT="[Tekst]"/>
      <dgm:spPr/>
      <dgm:t>
        <a:bodyPr/>
        <a:lstStyle/>
        <a:p>
          <a:r>
            <a:rPr lang="nl-NL" dirty="0"/>
            <a:t>Augustus  2025</a:t>
          </a:r>
        </a:p>
      </dgm:t>
    </dgm:pt>
    <dgm:pt modelId="{6C0CBE17-7FA3-4853-A241-79A37BBD87AA}" type="parTrans" cxnId="{DB5E7FCD-72F7-44B7-AACB-C602E1FED5A7}">
      <dgm:prSet/>
      <dgm:spPr/>
      <dgm:t>
        <a:bodyPr/>
        <a:lstStyle/>
        <a:p>
          <a:endParaRPr lang="nl-NL"/>
        </a:p>
      </dgm:t>
    </dgm:pt>
    <dgm:pt modelId="{500B51B6-0DC0-4528-9820-79A0AD883C2C}" type="sibTrans" cxnId="{DB5E7FCD-72F7-44B7-AACB-C602E1FED5A7}">
      <dgm:prSet/>
      <dgm:spPr/>
      <dgm:t>
        <a:bodyPr/>
        <a:lstStyle/>
        <a:p>
          <a:endParaRPr lang="nl-NL"/>
        </a:p>
      </dgm:t>
    </dgm:pt>
    <dgm:pt modelId="{4AC0E788-DE8F-4E8F-85DC-E778E7AFFEDF}">
      <dgm:prSet phldrT="[Tekst]" custT="1"/>
      <dgm:spPr/>
      <dgm:t>
        <a:bodyPr/>
        <a:lstStyle/>
        <a:p>
          <a:r>
            <a:rPr lang="nl-NL" sz="2800" dirty="0">
              <a:latin typeface="Overpass Black"/>
            </a:rPr>
            <a:t>Vaststellen omgevingsvisie door college gemeente Roosendaal</a:t>
          </a:r>
        </a:p>
      </dgm:t>
    </dgm:pt>
    <dgm:pt modelId="{3BBC6C9A-A6A0-4AC6-A250-86BD01AE8047}" type="parTrans" cxnId="{421CCC90-423F-4CDC-927D-5EC3E39CB6FF}">
      <dgm:prSet/>
      <dgm:spPr/>
      <dgm:t>
        <a:bodyPr/>
        <a:lstStyle/>
        <a:p>
          <a:endParaRPr lang="nl-NL"/>
        </a:p>
      </dgm:t>
    </dgm:pt>
    <dgm:pt modelId="{51CAAA32-2841-419D-BAF4-084D7D5C8027}" type="sibTrans" cxnId="{421CCC90-423F-4CDC-927D-5EC3E39CB6FF}">
      <dgm:prSet/>
      <dgm:spPr/>
      <dgm:t>
        <a:bodyPr/>
        <a:lstStyle/>
        <a:p>
          <a:endParaRPr lang="nl-NL"/>
        </a:p>
      </dgm:t>
    </dgm:pt>
    <dgm:pt modelId="{85F6582B-9A59-45EF-9F3B-984B2AAEE4CF}">
      <dgm:prSet phldrT="[Tekst]"/>
      <dgm:spPr/>
      <dgm:t>
        <a:bodyPr/>
        <a:lstStyle/>
        <a:p>
          <a:r>
            <a:rPr lang="nl-NL" dirty="0"/>
            <a:t>Juni 2025</a:t>
          </a:r>
        </a:p>
      </dgm:t>
    </dgm:pt>
    <dgm:pt modelId="{4793FFE8-CA73-4F12-8759-2FD41204BF47}" type="parTrans" cxnId="{50E7BACA-9DA1-4F36-A503-C7EAB93E9DBC}">
      <dgm:prSet/>
      <dgm:spPr/>
      <dgm:t>
        <a:bodyPr/>
        <a:lstStyle/>
        <a:p>
          <a:endParaRPr lang="nl-NL"/>
        </a:p>
      </dgm:t>
    </dgm:pt>
    <dgm:pt modelId="{78CE068C-A46C-4029-9972-224CCC1A8C5C}" type="sibTrans" cxnId="{50E7BACA-9DA1-4F36-A503-C7EAB93E9DBC}">
      <dgm:prSet/>
      <dgm:spPr/>
      <dgm:t>
        <a:bodyPr/>
        <a:lstStyle/>
        <a:p>
          <a:endParaRPr lang="nl-NL"/>
        </a:p>
      </dgm:t>
    </dgm:pt>
    <dgm:pt modelId="{D9F36F38-A1BE-4C01-9B76-C65769CCC10C}">
      <dgm:prSet phldrT="[Tekst]" custT="1"/>
      <dgm:spPr/>
      <dgm:t>
        <a:bodyPr/>
        <a:lstStyle/>
        <a:p>
          <a:r>
            <a:rPr lang="nl-NL" sz="2800" dirty="0">
              <a:latin typeface="Overpass Black"/>
            </a:rPr>
            <a:t>Start voorbereiding ruimtelijke procedure wijzigen omgevingsplan (mits goedkeurig ontwikkelvisie) </a:t>
          </a:r>
        </a:p>
      </dgm:t>
    </dgm:pt>
    <dgm:pt modelId="{8A3FBEC6-13FC-41AC-BF1D-DF0801A90B45}" type="parTrans" cxnId="{03B6369E-C304-4BEB-9FB0-3A15120C2117}">
      <dgm:prSet/>
      <dgm:spPr/>
      <dgm:t>
        <a:bodyPr/>
        <a:lstStyle/>
        <a:p>
          <a:endParaRPr lang="nl-NL"/>
        </a:p>
      </dgm:t>
    </dgm:pt>
    <dgm:pt modelId="{8444BD6D-280D-489F-A025-006CAC5A7941}" type="sibTrans" cxnId="{03B6369E-C304-4BEB-9FB0-3A15120C2117}">
      <dgm:prSet/>
      <dgm:spPr/>
      <dgm:t>
        <a:bodyPr/>
        <a:lstStyle/>
        <a:p>
          <a:endParaRPr lang="nl-NL"/>
        </a:p>
      </dgm:t>
    </dgm:pt>
    <dgm:pt modelId="{1072E9F2-A4E8-4B49-9C83-C6501622F1B6}">
      <dgm:prSet/>
      <dgm:spPr/>
      <dgm:t>
        <a:bodyPr/>
        <a:lstStyle/>
        <a:p>
          <a:r>
            <a:rPr lang="nl-NL" dirty="0"/>
            <a:t>Januari 2026 – juli 2026</a:t>
          </a:r>
        </a:p>
      </dgm:t>
    </dgm:pt>
    <dgm:pt modelId="{8D4C42A0-4292-4F52-A307-B26FC68D9902}" type="parTrans" cxnId="{E4F131DC-44C3-4F86-828F-0D7AC048FA9E}">
      <dgm:prSet/>
      <dgm:spPr/>
      <dgm:t>
        <a:bodyPr/>
        <a:lstStyle/>
        <a:p>
          <a:endParaRPr lang="nl-NL"/>
        </a:p>
      </dgm:t>
    </dgm:pt>
    <dgm:pt modelId="{0B9CEF36-379C-4863-B16F-5B9DC6DEAA5D}" type="sibTrans" cxnId="{E4F131DC-44C3-4F86-828F-0D7AC048FA9E}">
      <dgm:prSet/>
      <dgm:spPr/>
      <dgm:t>
        <a:bodyPr/>
        <a:lstStyle/>
        <a:p>
          <a:endParaRPr lang="nl-NL"/>
        </a:p>
      </dgm:t>
    </dgm:pt>
    <dgm:pt modelId="{2B79675F-65BB-4CBA-BD6F-06CC0B827D09}">
      <dgm:prSet/>
      <dgm:spPr/>
      <dgm:t>
        <a:bodyPr/>
        <a:lstStyle/>
        <a:p>
          <a:r>
            <a:rPr lang="nl-NL" dirty="0"/>
            <a:t>Juni – december 2025 - </a:t>
          </a:r>
        </a:p>
      </dgm:t>
    </dgm:pt>
    <dgm:pt modelId="{744193F3-7ADF-4473-AC0C-EFCC4575E98D}" type="parTrans" cxnId="{1E42B9E5-D9F8-4CEC-B4E9-616B23D301DC}">
      <dgm:prSet/>
      <dgm:spPr/>
      <dgm:t>
        <a:bodyPr/>
        <a:lstStyle/>
        <a:p>
          <a:endParaRPr lang="nl-NL"/>
        </a:p>
      </dgm:t>
    </dgm:pt>
    <dgm:pt modelId="{7BDE9467-1AFE-475A-B9BC-95C7B80E870B}" type="sibTrans" cxnId="{1E42B9E5-D9F8-4CEC-B4E9-616B23D301DC}">
      <dgm:prSet/>
      <dgm:spPr/>
      <dgm:t>
        <a:bodyPr/>
        <a:lstStyle/>
        <a:p>
          <a:endParaRPr lang="nl-NL"/>
        </a:p>
      </dgm:t>
    </dgm:pt>
    <dgm:pt modelId="{1DD26CD2-B979-44A6-A7BE-9D50B6FD431E}">
      <dgm:prSet/>
      <dgm:spPr/>
      <dgm:t>
        <a:bodyPr/>
        <a:lstStyle/>
        <a:p>
          <a:r>
            <a:rPr lang="nl-NL" dirty="0"/>
            <a:t>juli 2026</a:t>
          </a:r>
        </a:p>
      </dgm:t>
    </dgm:pt>
    <dgm:pt modelId="{BA547319-6893-4B10-85A6-D1BBE90B8194}" type="parTrans" cxnId="{8265AA0E-6F69-4C05-BB1F-2FF64278C895}">
      <dgm:prSet/>
      <dgm:spPr/>
      <dgm:t>
        <a:bodyPr/>
        <a:lstStyle/>
        <a:p>
          <a:endParaRPr lang="nl-NL"/>
        </a:p>
      </dgm:t>
    </dgm:pt>
    <dgm:pt modelId="{794A76AE-E7FA-4331-9473-ECECBCF9120F}" type="sibTrans" cxnId="{8265AA0E-6F69-4C05-BB1F-2FF64278C895}">
      <dgm:prSet/>
      <dgm:spPr/>
      <dgm:t>
        <a:bodyPr/>
        <a:lstStyle/>
        <a:p>
          <a:endParaRPr lang="nl-NL"/>
        </a:p>
      </dgm:t>
    </dgm:pt>
    <dgm:pt modelId="{24161E48-3CBA-47C1-BEED-AC59F7EA131A}">
      <dgm:prSet/>
      <dgm:spPr/>
      <dgm:t>
        <a:bodyPr/>
        <a:lstStyle/>
        <a:p>
          <a:r>
            <a:rPr lang="nl-NL" dirty="0"/>
            <a:t>Q4 2026 / Q1 2027 </a:t>
          </a:r>
        </a:p>
      </dgm:t>
    </dgm:pt>
    <dgm:pt modelId="{EF744962-FB97-441D-854E-13AC9BF04226}" type="parTrans" cxnId="{7EBF00B9-431B-4161-8E4E-7A596DBE07AC}">
      <dgm:prSet/>
      <dgm:spPr/>
      <dgm:t>
        <a:bodyPr/>
        <a:lstStyle/>
        <a:p>
          <a:endParaRPr lang="nl-NL"/>
        </a:p>
      </dgm:t>
    </dgm:pt>
    <dgm:pt modelId="{EDA916F6-D9D4-4152-8929-2D2BDB11D4CF}" type="sibTrans" cxnId="{7EBF00B9-431B-4161-8E4E-7A596DBE07AC}">
      <dgm:prSet/>
      <dgm:spPr/>
      <dgm:t>
        <a:bodyPr/>
        <a:lstStyle/>
        <a:p>
          <a:endParaRPr lang="nl-NL"/>
        </a:p>
      </dgm:t>
    </dgm:pt>
    <dgm:pt modelId="{2B3082B4-3054-4042-9187-5936326ABC30}">
      <dgm:prSet custT="1"/>
      <dgm:spPr/>
      <dgm:t>
        <a:bodyPr/>
        <a:lstStyle/>
        <a:p>
          <a:r>
            <a:rPr lang="nl-NL" sz="2800" dirty="0">
              <a:latin typeface="Overpass Black"/>
            </a:rPr>
            <a:t>Bestuurlijk proces inclusief ter inzage legging </a:t>
          </a:r>
          <a:r>
            <a:rPr lang="nl-NL" sz="2000" dirty="0"/>
            <a:t>(mogelijkheid zienswijze) </a:t>
          </a:r>
          <a:endParaRPr lang="nl-NL" sz="3200" dirty="0"/>
        </a:p>
      </dgm:t>
    </dgm:pt>
    <dgm:pt modelId="{A4FB5522-7335-4252-9849-BF2693C595D1}" type="parTrans" cxnId="{765C406E-2B8B-4624-A827-C6251CE0C1A3}">
      <dgm:prSet/>
      <dgm:spPr/>
      <dgm:t>
        <a:bodyPr/>
        <a:lstStyle/>
        <a:p>
          <a:endParaRPr lang="nl-NL"/>
        </a:p>
      </dgm:t>
    </dgm:pt>
    <dgm:pt modelId="{C5428E71-A793-43B4-B084-2F8CEBBB1E74}" type="sibTrans" cxnId="{765C406E-2B8B-4624-A827-C6251CE0C1A3}">
      <dgm:prSet/>
      <dgm:spPr/>
      <dgm:t>
        <a:bodyPr/>
        <a:lstStyle/>
        <a:p>
          <a:endParaRPr lang="nl-NL"/>
        </a:p>
      </dgm:t>
    </dgm:pt>
    <dgm:pt modelId="{3F608C6E-ACC9-4CAE-B37E-800194E989EC}">
      <dgm:prSet custT="1"/>
      <dgm:spPr/>
      <dgm:t>
        <a:bodyPr/>
        <a:lstStyle/>
        <a:p>
          <a:r>
            <a:rPr lang="nl-NL" sz="2800" dirty="0">
              <a:latin typeface="Overpass Black"/>
            </a:rPr>
            <a:t>Ruimtelijke procedure wijzigen omgevingsplan inclusief ter inzage legging</a:t>
          </a:r>
        </a:p>
      </dgm:t>
    </dgm:pt>
    <dgm:pt modelId="{19939D9D-8F48-4E88-A8D9-A0F9B3ABE69F}" type="parTrans" cxnId="{92821249-54EB-40D1-9BA6-9B857DE6C557}">
      <dgm:prSet/>
      <dgm:spPr/>
      <dgm:t>
        <a:bodyPr/>
        <a:lstStyle/>
        <a:p>
          <a:endParaRPr lang="nl-NL"/>
        </a:p>
      </dgm:t>
    </dgm:pt>
    <dgm:pt modelId="{CF6FBFE2-879F-4C8E-8A6B-A8D7F0BF194B}" type="sibTrans" cxnId="{92821249-54EB-40D1-9BA6-9B857DE6C557}">
      <dgm:prSet/>
      <dgm:spPr/>
      <dgm:t>
        <a:bodyPr/>
        <a:lstStyle/>
        <a:p>
          <a:endParaRPr lang="nl-NL"/>
        </a:p>
      </dgm:t>
    </dgm:pt>
    <dgm:pt modelId="{70D5DC9D-ACBA-4672-A322-5B5F8583D460}">
      <dgm:prSet custT="1"/>
      <dgm:spPr/>
      <dgm:t>
        <a:bodyPr/>
        <a:lstStyle/>
        <a:p>
          <a:r>
            <a:rPr lang="nl-NL" sz="2800" dirty="0">
              <a:latin typeface="Overpass Black"/>
            </a:rPr>
            <a:t>Mits wijziging omgevingsplan onherroepelijk (geen bezwaren): aanvraag omgevingsvergunning </a:t>
          </a:r>
        </a:p>
      </dgm:t>
    </dgm:pt>
    <dgm:pt modelId="{EE3CB285-C068-448D-A519-785AD521505C}" type="parTrans" cxnId="{7BD9C1C4-0A92-43A8-AA73-7C14301B653D}">
      <dgm:prSet/>
      <dgm:spPr/>
      <dgm:t>
        <a:bodyPr/>
        <a:lstStyle/>
        <a:p>
          <a:endParaRPr lang="nl-NL"/>
        </a:p>
      </dgm:t>
    </dgm:pt>
    <dgm:pt modelId="{6F5AB142-33E8-4F85-86F5-B317A301F108}" type="sibTrans" cxnId="{7BD9C1C4-0A92-43A8-AA73-7C14301B653D}">
      <dgm:prSet/>
      <dgm:spPr/>
      <dgm:t>
        <a:bodyPr/>
        <a:lstStyle/>
        <a:p>
          <a:endParaRPr lang="nl-NL"/>
        </a:p>
      </dgm:t>
    </dgm:pt>
    <dgm:pt modelId="{69025BD3-7BD8-47E3-8FCB-10962280832E}">
      <dgm:prSet custT="1"/>
      <dgm:spPr/>
      <dgm:t>
        <a:bodyPr/>
        <a:lstStyle/>
        <a:p>
          <a:r>
            <a:rPr lang="nl-NL" sz="2800" dirty="0">
              <a:latin typeface="Overpass Black"/>
            </a:rPr>
            <a:t>Mits geen bezwaren: omgevingsvergunning onherroepelijk fase 1 </a:t>
          </a:r>
        </a:p>
      </dgm:t>
    </dgm:pt>
    <dgm:pt modelId="{7E41EBEC-C771-4E38-9FD9-8A75F7ECB46A}" type="parTrans" cxnId="{B77C4CD7-CC48-4DE7-82EF-1B60843D8013}">
      <dgm:prSet/>
      <dgm:spPr/>
      <dgm:t>
        <a:bodyPr/>
        <a:lstStyle/>
        <a:p>
          <a:endParaRPr lang="nl-NL"/>
        </a:p>
      </dgm:t>
    </dgm:pt>
    <dgm:pt modelId="{54B62D2B-ED0F-42EC-99DE-52B76B940F37}" type="sibTrans" cxnId="{B77C4CD7-CC48-4DE7-82EF-1B60843D8013}">
      <dgm:prSet/>
      <dgm:spPr/>
      <dgm:t>
        <a:bodyPr/>
        <a:lstStyle/>
        <a:p>
          <a:endParaRPr lang="nl-NL"/>
        </a:p>
      </dgm:t>
    </dgm:pt>
    <dgm:pt modelId="{B6F63849-E9C1-476D-A6BE-C399C8168384}">
      <dgm:prSet/>
      <dgm:spPr/>
      <dgm:t>
        <a:bodyPr/>
        <a:lstStyle/>
        <a:p>
          <a:r>
            <a:rPr lang="nl-NL" dirty="0"/>
            <a:t>Q1 / Q2 2027</a:t>
          </a:r>
        </a:p>
      </dgm:t>
    </dgm:pt>
    <dgm:pt modelId="{58855D7E-DAE4-417B-8DEB-A336B4E7BEB5}" type="parTrans" cxnId="{F7EE4F10-AA5D-43E1-A498-05741C156D58}">
      <dgm:prSet/>
      <dgm:spPr/>
      <dgm:t>
        <a:bodyPr/>
        <a:lstStyle/>
        <a:p>
          <a:endParaRPr lang="nl-NL"/>
        </a:p>
      </dgm:t>
    </dgm:pt>
    <dgm:pt modelId="{B98DB672-AAC8-44C8-BE0B-3B33C161B132}" type="sibTrans" cxnId="{F7EE4F10-AA5D-43E1-A498-05741C156D58}">
      <dgm:prSet/>
      <dgm:spPr/>
      <dgm:t>
        <a:bodyPr/>
        <a:lstStyle/>
        <a:p>
          <a:endParaRPr lang="nl-NL"/>
        </a:p>
      </dgm:t>
    </dgm:pt>
    <dgm:pt modelId="{EDA08C01-5BBE-43DF-82DA-CE9C61D02C27}">
      <dgm:prSet custT="1"/>
      <dgm:spPr/>
      <dgm:t>
        <a:bodyPr/>
        <a:lstStyle/>
        <a:p>
          <a:r>
            <a:rPr lang="nl-NL" sz="2800" dirty="0">
              <a:latin typeface="Overpass Black"/>
            </a:rPr>
            <a:t>Start bouw eerste fase Wouwse Weide </a:t>
          </a:r>
        </a:p>
      </dgm:t>
    </dgm:pt>
    <dgm:pt modelId="{71C9DB07-9B42-4C23-AB71-B9E727ED711A}" type="parTrans" cxnId="{2B8F7F4C-CB2C-4AEC-89A3-6251FA9D54C6}">
      <dgm:prSet/>
      <dgm:spPr/>
      <dgm:t>
        <a:bodyPr/>
        <a:lstStyle/>
        <a:p>
          <a:endParaRPr lang="nl-NL"/>
        </a:p>
      </dgm:t>
    </dgm:pt>
    <dgm:pt modelId="{E589EE99-EE5F-4351-B5A3-046A81DA95C6}" type="sibTrans" cxnId="{2B8F7F4C-CB2C-4AEC-89A3-6251FA9D54C6}">
      <dgm:prSet/>
      <dgm:spPr/>
      <dgm:t>
        <a:bodyPr/>
        <a:lstStyle/>
        <a:p>
          <a:endParaRPr lang="nl-NL"/>
        </a:p>
      </dgm:t>
    </dgm:pt>
    <dgm:pt modelId="{4F77A0DE-6850-4FC2-8CCB-96F2BEDBBAE6}" type="pres">
      <dgm:prSet presAssocID="{EB5DE076-251F-414D-AA43-E7B2AD50940A}" presName="linearFlow" presStyleCnt="0">
        <dgm:presLayoutVars>
          <dgm:dir/>
          <dgm:animLvl val="lvl"/>
          <dgm:resizeHandles val="exact"/>
        </dgm:presLayoutVars>
      </dgm:prSet>
      <dgm:spPr/>
    </dgm:pt>
    <dgm:pt modelId="{A3A86FB9-C519-43C7-8261-8974337A6DC1}" type="pres">
      <dgm:prSet presAssocID="{0CF0341F-D125-4321-8F63-F533605EC6B1}" presName="composite" presStyleCnt="0"/>
      <dgm:spPr/>
    </dgm:pt>
    <dgm:pt modelId="{F407B957-D35B-410F-9FB0-B97D77C22375}" type="pres">
      <dgm:prSet presAssocID="{0CF0341F-D125-4321-8F63-F533605EC6B1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0EE2729B-397B-4716-8B3C-1AE7190E2611}" type="pres">
      <dgm:prSet presAssocID="{0CF0341F-D125-4321-8F63-F533605EC6B1}" presName="descendantText" presStyleLbl="alignAcc1" presStyleIdx="0" presStyleCnt="8">
        <dgm:presLayoutVars>
          <dgm:bulletEnabled val="1"/>
        </dgm:presLayoutVars>
      </dgm:prSet>
      <dgm:spPr/>
    </dgm:pt>
    <dgm:pt modelId="{4F465059-6927-4543-B595-48A412FD949D}" type="pres">
      <dgm:prSet presAssocID="{28BD9B68-060A-459A-9E41-5E490891FDD0}" presName="sp" presStyleCnt="0"/>
      <dgm:spPr/>
    </dgm:pt>
    <dgm:pt modelId="{7589A39A-FA04-4D79-B04A-25FC6DF75E11}" type="pres">
      <dgm:prSet presAssocID="{4BBB9999-609C-4D2D-B3B9-713901F175CE}" presName="composite" presStyleCnt="0"/>
      <dgm:spPr/>
    </dgm:pt>
    <dgm:pt modelId="{9D71C4D4-7A62-486B-8BAB-BBC89AA2A011}" type="pres">
      <dgm:prSet presAssocID="{4BBB9999-609C-4D2D-B3B9-713901F175CE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430CE8B3-C069-4B54-BFAB-386A38AA4BD3}" type="pres">
      <dgm:prSet presAssocID="{4BBB9999-609C-4D2D-B3B9-713901F175CE}" presName="descendantText" presStyleLbl="alignAcc1" presStyleIdx="1" presStyleCnt="8">
        <dgm:presLayoutVars>
          <dgm:bulletEnabled val="1"/>
        </dgm:presLayoutVars>
      </dgm:prSet>
      <dgm:spPr/>
    </dgm:pt>
    <dgm:pt modelId="{42CEE1F2-70C9-410B-B16D-D2FF471C95FA}" type="pres">
      <dgm:prSet presAssocID="{500B51B6-0DC0-4528-9820-79A0AD883C2C}" presName="sp" presStyleCnt="0"/>
      <dgm:spPr/>
    </dgm:pt>
    <dgm:pt modelId="{44A68342-70FD-48DF-833B-3C4A34637499}" type="pres">
      <dgm:prSet presAssocID="{85F6582B-9A59-45EF-9F3B-984B2AAEE4CF}" presName="composite" presStyleCnt="0"/>
      <dgm:spPr/>
    </dgm:pt>
    <dgm:pt modelId="{EBFC67FD-3B97-4913-A320-7B8590E08F6B}" type="pres">
      <dgm:prSet presAssocID="{85F6582B-9A59-45EF-9F3B-984B2AAEE4CF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A4D7FAAF-F1AE-4C8F-8CDA-0CF290D0016E}" type="pres">
      <dgm:prSet presAssocID="{85F6582B-9A59-45EF-9F3B-984B2AAEE4CF}" presName="descendantText" presStyleLbl="alignAcc1" presStyleIdx="2" presStyleCnt="8">
        <dgm:presLayoutVars>
          <dgm:bulletEnabled val="1"/>
        </dgm:presLayoutVars>
      </dgm:prSet>
      <dgm:spPr/>
    </dgm:pt>
    <dgm:pt modelId="{0D9A7B9C-D36F-4DC3-B17D-EFBEDA9D244C}" type="pres">
      <dgm:prSet presAssocID="{78CE068C-A46C-4029-9972-224CCC1A8C5C}" presName="sp" presStyleCnt="0"/>
      <dgm:spPr/>
    </dgm:pt>
    <dgm:pt modelId="{5DAAA8F0-086C-4111-ABEC-8E209A787204}" type="pres">
      <dgm:prSet presAssocID="{2B79675F-65BB-4CBA-BD6F-06CC0B827D09}" presName="composite" presStyleCnt="0"/>
      <dgm:spPr/>
    </dgm:pt>
    <dgm:pt modelId="{37930109-7033-4794-A4C8-0FB1949CD392}" type="pres">
      <dgm:prSet presAssocID="{2B79675F-65BB-4CBA-BD6F-06CC0B827D09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010196F1-76AF-4DC8-97DD-0EFFD62C536E}" type="pres">
      <dgm:prSet presAssocID="{2B79675F-65BB-4CBA-BD6F-06CC0B827D09}" presName="descendantText" presStyleLbl="alignAcc1" presStyleIdx="3" presStyleCnt="8">
        <dgm:presLayoutVars>
          <dgm:bulletEnabled val="1"/>
        </dgm:presLayoutVars>
      </dgm:prSet>
      <dgm:spPr/>
    </dgm:pt>
    <dgm:pt modelId="{F42D9BC8-5B12-4B85-B143-D42A60EB7F81}" type="pres">
      <dgm:prSet presAssocID="{7BDE9467-1AFE-475A-B9BC-95C7B80E870B}" presName="sp" presStyleCnt="0"/>
      <dgm:spPr/>
    </dgm:pt>
    <dgm:pt modelId="{9151BD01-441F-423A-8692-4D02BBC4E80A}" type="pres">
      <dgm:prSet presAssocID="{1072E9F2-A4E8-4B49-9C83-C6501622F1B6}" presName="composite" presStyleCnt="0"/>
      <dgm:spPr/>
    </dgm:pt>
    <dgm:pt modelId="{4CBAA30F-3B69-49AD-B40B-46D251A94955}" type="pres">
      <dgm:prSet presAssocID="{1072E9F2-A4E8-4B49-9C83-C6501622F1B6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88BC89E9-6CA6-4721-A8EB-9C5AA9C65B9E}" type="pres">
      <dgm:prSet presAssocID="{1072E9F2-A4E8-4B49-9C83-C6501622F1B6}" presName="descendantText" presStyleLbl="alignAcc1" presStyleIdx="4" presStyleCnt="8">
        <dgm:presLayoutVars>
          <dgm:bulletEnabled val="1"/>
        </dgm:presLayoutVars>
      </dgm:prSet>
      <dgm:spPr/>
    </dgm:pt>
    <dgm:pt modelId="{729250CD-39DD-4FC3-9332-FB2D25F0FE63}" type="pres">
      <dgm:prSet presAssocID="{0B9CEF36-379C-4863-B16F-5B9DC6DEAA5D}" presName="sp" presStyleCnt="0"/>
      <dgm:spPr/>
    </dgm:pt>
    <dgm:pt modelId="{D003BD37-BCEF-415C-8141-C96B10CD65DB}" type="pres">
      <dgm:prSet presAssocID="{1DD26CD2-B979-44A6-A7BE-9D50B6FD431E}" presName="composite" presStyleCnt="0"/>
      <dgm:spPr/>
    </dgm:pt>
    <dgm:pt modelId="{62D68E91-6DC5-4CC5-B7D2-E3DAB3F130DE}" type="pres">
      <dgm:prSet presAssocID="{1DD26CD2-B979-44A6-A7BE-9D50B6FD431E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D1F1D631-B2FA-42CC-9916-8C4534F54300}" type="pres">
      <dgm:prSet presAssocID="{1DD26CD2-B979-44A6-A7BE-9D50B6FD431E}" presName="descendantText" presStyleLbl="alignAcc1" presStyleIdx="5" presStyleCnt="8">
        <dgm:presLayoutVars>
          <dgm:bulletEnabled val="1"/>
        </dgm:presLayoutVars>
      </dgm:prSet>
      <dgm:spPr/>
    </dgm:pt>
    <dgm:pt modelId="{586F9B95-98C2-4F1D-ADD9-6813A9FCB280}" type="pres">
      <dgm:prSet presAssocID="{794A76AE-E7FA-4331-9473-ECECBCF9120F}" presName="sp" presStyleCnt="0"/>
      <dgm:spPr/>
    </dgm:pt>
    <dgm:pt modelId="{ADC2762C-9405-46C2-BBCD-2D116A591250}" type="pres">
      <dgm:prSet presAssocID="{24161E48-3CBA-47C1-BEED-AC59F7EA131A}" presName="composite" presStyleCnt="0"/>
      <dgm:spPr/>
    </dgm:pt>
    <dgm:pt modelId="{D428BB40-3A6F-4368-BED8-290F9599E764}" type="pres">
      <dgm:prSet presAssocID="{24161E48-3CBA-47C1-BEED-AC59F7EA131A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F9B2CFB7-CFCD-42C7-A698-3F6C662D9546}" type="pres">
      <dgm:prSet presAssocID="{24161E48-3CBA-47C1-BEED-AC59F7EA131A}" presName="descendantText" presStyleLbl="alignAcc1" presStyleIdx="6" presStyleCnt="8">
        <dgm:presLayoutVars>
          <dgm:bulletEnabled val="1"/>
        </dgm:presLayoutVars>
      </dgm:prSet>
      <dgm:spPr/>
    </dgm:pt>
    <dgm:pt modelId="{BB1F0CAF-8F44-4617-9D03-9190C46A79F5}" type="pres">
      <dgm:prSet presAssocID="{EDA916F6-D9D4-4152-8929-2D2BDB11D4CF}" presName="sp" presStyleCnt="0"/>
      <dgm:spPr/>
    </dgm:pt>
    <dgm:pt modelId="{F362A60A-A12F-46F5-9CCB-A3ED8A40DCC3}" type="pres">
      <dgm:prSet presAssocID="{B6F63849-E9C1-476D-A6BE-C399C8168384}" presName="composite" presStyleCnt="0"/>
      <dgm:spPr/>
    </dgm:pt>
    <dgm:pt modelId="{4B078096-5F8C-4BAC-B9D6-4A16B7264A6C}" type="pres">
      <dgm:prSet presAssocID="{B6F63849-E9C1-476D-A6BE-C399C8168384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485944FB-6FA7-40B6-B2B0-CCD11B269665}" type="pres">
      <dgm:prSet presAssocID="{B6F63849-E9C1-476D-A6BE-C399C8168384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8265AA0E-6F69-4C05-BB1F-2FF64278C895}" srcId="{EB5DE076-251F-414D-AA43-E7B2AD50940A}" destId="{1DD26CD2-B979-44A6-A7BE-9D50B6FD431E}" srcOrd="5" destOrd="0" parTransId="{BA547319-6893-4B10-85A6-D1BBE90B8194}" sibTransId="{794A76AE-E7FA-4331-9473-ECECBCF9120F}"/>
    <dgm:cxn modelId="{F7EE4F10-AA5D-43E1-A498-05741C156D58}" srcId="{EB5DE076-251F-414D-AA43-E7B2AD50940A}" destId="{B6F63849-E9C1-476D-A6BE-C399C8168384}" srcOrd="7" destOrd="0" parTransId="{58855D7E-DAE4-417B-8DEB-A336B4E7BEB5}" sibTransId="{B98DB672-AAC8-44C8-BE0B-3B33C161B132}"/>
    <dgm:cxn modelId="{9702BE10-CA78-4EC4-A6B4-0B01A3889236}" type="presOf" srcId="{2B79675F-65BB-4CBA-BD6F-06CC0B827D09}" destId="{37930109-7033-4794-A4C8-0FB1949CD392}" srcOrd="0" destOrd="0" presId="urn:microsoft.com/office/officeart/2005/8/layout/chevron2"/>
    <dgm:cxn modelId="{E181E91D-245B-456F-A619-45C80EA94199}" type="presOf" srcId="{4AC0E788-DE8F-4E8F-85DC-E778E7AFFEDF}" destId="{430CE8B3-C069-4B54-BFAB-386A38AA4BD3}" srcOrd="0" destOrd="0" presId="urn:microsoft.com/office/officeart/2005/8/layout/chevron2"/>
    <dgm:cxn modelId="{B5AADC2D-2A39-4341-8062-AC3277B22A8F}" type="presOf" srcId="{24161E48-3CBA-47C1-BEED-AC59F7EA131A}" destId="{D428BB40-3A6F-4368-BED8-290F9599E764}" srcOrd="0" destOrd="0" presId="urn:microsoft.com/office/officeart/2005/8/layout/chevron2"/>
    <dgm:cxn modelId="{2B5EB965-47BF-4B86-8184-A4C83DCBEDB9}" type="presOf" srcId="{69025BD3-7BD8-47E3-8FCB-10962280832E}" destId="{F9B2CFB7-CFCD-42C7-A698-3F6C662D9546}" srcOrd="0" destOrd="0" presId="urn:microsoft.com/office/officeart/2005/8/layout/chevron2"/>
    <dgm:cxn modelId="{74B18448-CFDE-4477-9A35-289B534D544E}" srcId="{0CF0341F-D125-4321-8F63-F533605EC6B1}" destId="{DB1BFACE-2893-4476-B224-C07EC15D2822}" srcOrd="0" destOrd="0" parTransId="{29CF6280-AF2F-41DE-A933-8C1A8016089E}" sibTransId="{A840D642-BA17-422A-A79D-CC0ECE9053DF}"/>
    <dgm:cxn modelId="{92821249-54EB-40D1-9BA6-9B857DE6C557}" srcId="{2B79675F-65BB-4CBA-BD6F-06CC0B827D09}" destId="{3F608C6E-ACC9-4CAE-B37E-800194E989EC}" srcOrd="0" destOrd="0" parTransId="{19939D9D-8F48-4E88-A8D9-A0F9B3ABE69F}" sibTransId="{CF6FBFE2-879F-4C8E-8A6B-A8D7F0BF194B}"/>
    <dgm:cxn modelId="{2B8F7F4C-CB2C-4AEC-89A3-6251FA9D54C6}" srcId="{B6F63849-E9C1-476D-A6BE-C399C8168384}" destId="{EDA08C01-5BBE-43DF-82DA-CE9C61D02C27}" srcOrd="0" destOrd="0" parTransId="{71C9DB07-9B42-4C23-AB71-B9E727ED711A}" sibTransId="{E589EE99-EE5F-4351-B5A3-046A81DA95C6}"/>
    <dgm:cxn modelId="{E58DC06C-AFEE-48DB-A8A0-13D87C926CB3}" type="presOf" srcId="{3F608C6E-ACC9-4CAE-B37E-800194E989EC}" destId="{010196F1-76AF-4DC8-97DD-0EFFD62C536E}" srcOrd="0" destOrd="0" presId="urn:microsoft.com/office/officeart/2005/8/layout/chevron2"/>
    <dgm:cxn modelId="{3C1BCC6C-9A83-4C6F-97B8-92C29BE842EA}" type="presOf" srcId="{EB5DE076-251F-414D-AA43-E7B2AD50940A}" destId="{4F77A0DE-6850-4FC2-8CCB-96F2BEDBBAE6}" srcOrd="0" destOrd="0" presId="urn:microsoft.com/office/officeart/2005/8/layout/chevron2"/>
    <dgm:cxn modelId="{765C406E-2B8B-4624-A827-C6251CE0C1A3}" srcId="{1072E9F2-A4E8-4B49-9C83-C6501622F1B6}" destId="{2B3082B4-3054-4042-9187-5936326ABC30}" srcOrd="0" destOrd="0" parTransId="{A4FB5522-7335-4252-9849-BF2693C595D1}" sibTransId="{C5428E71-A793-43B4-B084-2F8CEBBB1E74}"/>
    <dgm:cxn modelId="{14561675-CF94-4ADB-A240-CE913ED75C2F}" srcId="{EB5DE076-251F-414D-AA43-E7B2AD50940A}" destId="{0CF0341F-D125-4321-8F63-F533605EC6B1}" srcOrd="0" destOrd="0" parTransId="{47AC5C64-505E-4BC1-BC32-712F089086CF}" sibTransId="{28BD9B68-060A-459A-9E41-5E490891FDD0}"/>
    <dgm:cxn modelId="{F217018A-A521-48AE-A8C8-72690BCFAD97}" type="presOf" srcId="{D9F36F38-A1BE-4C01-9B76-C65769CCC10C}" destId="{A4D7FAAF-F1AE-4C8F-8CDA-0CF290D0016E}" srcOrd="0" destOrd="0" presId="urn:microsoft.com/office/officeart/2005/8/layout/chevron2"/>
    <dgm:cxn modelId="{421CCC90-423F-4CDC-927D-5EC3E39CB6FF}" srcId="{4BBB9999-609C-4D2D-B3B9-713901F175CE}" destId="{4AC0E788-DE8F-4E8F-85DC-E778E7AFFEDF}" srcOrd="0" destOrd="0" parTransId="{3BBC6C9A-A6A0-4AC6-A250-86BD01AE8047}" sibTransId="{51CAAA32-2841-419D-BAF4-084D7D5C8027}"/>
    <dgm:cxn modelId="{13376E97-A1A9-44CE-BF5C-699187140EF5}" type="presOf" srcId="{EDA08C01-5BBE-43DF-82DA-CE9C61D02C27}" destId="{485944FB-6FA7-40B6-B2B0-CCD11B269665}" srcOrd="0" destOrd="0" presId="urn:microsoft.com/office/officeart/2005/8/layout/chevron2"/>
    <dgm:cxn modelId="{6B53B99D-8B2F-42D6-A0A5-9882B6A2A77F}" type="presOf" srcId="{1DD26CD2-B979-44A6-A7BE-9D50B6FD431E}" destId="{62D68E91-6DC5-4CC5-B7D2-E3DAB3F130DE}" srcOrd="0" destOrd="0" presId="urn:microsoft.com/office/officeart/2005/8/layout/chevron2"/>
    <dgm:cxn modelId="{0298E99D-1B83-47A9-B48E-085AE328B274}" type="presOf" srcId="{1072E9F2-A4E8-4B49-9C83-C6501622F1B6}" destId="{4CBAA30F-3B69-49AD-B40B-46D251A94955}" srcOrd="0" destOrd="0" presId="urn:microsoft.com/office/officeart/2005/8/layout/chevron2"/>
    <dgm:cxn modelId="{3834109E-7FB0-4CA7-818E-5B7E7A0D199D}" type="presOf" srcId="{DB1BFACE-2893-4476-B224-C07EC15D2822}" destId="{0EE2729B-397B-4716-8B3C-1AE7190E2611}" srcOrd="0" destOrd="0" presId="urn:microsoft.com/office/officeart/2005/8/layout/chevron2"/>
    <dgm:cxn modelId="{03B6369E-C304-4BEB-9FB0-3A15120C2117}" srcId="{85F6582B-9A59-45EF-9F3B-984B2AAEE4CF}" destId="{D9F36F38-A1BE-4C01-9B76-C65769CCC10C}" srcOrd="0" destOrd="0" parTransId="{8A3FBEC6-13FC-41AC-BF1D-DF0801A90B45}" sibTransId="{8444BD6D-280D-489F-A025-006CAC5A7941}"/>
    <dgm:cxn modelId="{55FB17AE-C369-4A31-855E-21A2B20BC120}" type="presOf" srcId="{B6F63849-E9C1-476D-A6BE-C399C8168384}" destId="{4B078096-5F8C-4BAC-B9D6-4A16B7264A6C}" srcOrd="0" destOrd="0" presId="urn:microsoft.com/office/officeart/2005/8/layout/chevron2"/>
    <dgm:cxn modelId="{7EBF00B9-431B-4161-8E4E-7A596DBE07AC}" srcId="{EB5DE076-251F-414D-AA43-E7B2AD50940A}" destId="{24161E48-3CBA-47C1-BEED-AC59F7EA131A}" srcOrd="6" destOrd="0" parTransId="{EF744962-FB97-441D-854E-13AC9BF04226}" sibTransId="{EDA916F6-D9D4-4152-8929-2D2BDB11D4CF}"/>
    <dgm:cxn modelId="{7AD638BF-1A62-4064-8C42-2A85E7B3E384}" type="presOf" srcId="{2B3082B4-3054-4042-9187-5936326ABC30}" destId="{88BC89E9-6CA6-4721-A8EB-9C5AA9C65B9E}" srcOrd="0" destOrd="0" presId="urn:microsoft.com/office/officeart/2005/8/layout/chevron2"/>
    <dgm:cxn modelId="{7BD9C1C4-0A92-43A8-AA73-7C14301B653D}" srcId="{1DD26CD2-B979-44A6-A7BE-9D50B6FD431E}" destId="{70D5DC9D-ACBA-4672-A322-5B5F8583D460}" srcOrd="0" destOrd="0" parTransId="{EE3CB285-C068-448D-A519-785AD521505C}" sibTransId="{6F5AB142-33E8-4F85-86F5-B317A301F108}"/>
    <dgm:cxn modelId="{50E7BACA-9DA1-4F36-A503-C7EAB93E9DBC}" srcId="{EB5DE076-251F-414D-AA43-E7B2AD50940A}" destId="{85F6582B-9A59-45EF-9F3B-984B2AAEE4CF}" srcOrd="2" destOrd="0" parTransId="{4793FFE8-CA73-4F12-8759-2FD41204BF47}" sibTransId="{78CE068C-A46C-4029-9972-224CCC1A8C5C}"/>
    <dgm:cxn modelId="{DB5E7FCD-72F7-44B7-AACB-C602E1FED5A7}" srcId="{EB5DE076-251F-414D-AA43-E7B2AD50940A}" destId="{4BBB9999-609C-4D2D-B3B9-713901F175CE}" srcOrd="1" destOrd="0" parTransId="{6C0CBE17-7FA3-4853-A241-79A37BBD87AA}" sibTransId="{500B51B6-0DC0-4528-9820-79A0AD883C2C}"/>
    <dgm:cxn modelId="{25E3C7D1-3DDE-4B0E-B538-3EFF47F6C07A}" type="presOf" srcId="{0CF0341F-D125-4321-8F63-F533605EC6B1}" destId="{F407B957-D35B-410F-9FB0-B97D77C22375}" srcOrd="0" destOrd="0" presId="urn:microsoft.com/office/officeart/2005/8/layout/chevron2"/>
    <dgm:cxn modelId="{CBF836D4-AD7B-4A7E-AD04-3C9B4B9A8BE1}" type="presOf" srcId="{4BBB9999-609C-4D2D-B3B9-713901F175CE}" destId="{9D71C4D4-7A62-486B-8BAB-BBC89AA2A011}" srcOrd="0" destOrd="0" presId="urn:microsoft.com/office/officeart/2005/8/layout/chevron2"/>
    <dgm:cxn modelId="{CEEF1CD5-D96A-4CC3-90EF-64FCA82BCAE5}" type="presOf" srcId="{85F6582B-9A59-45EF-9F3B-984B2AAEE4CF}" destId="{EBFC67FD-3B97-4913-A320-7B8590E08F6B}" srcOrd="0" destOrd="0" presId="urn:microsoft.com/office/officeart/2005/8/layout/chevron2"/>
    <dgm:cxn modelId="{B77C4CD7-CC48-4DE7-82EF-1B60843D8013}" srcId="{24161E48-3CBA-47C1-BEED-AC59F7EA131A}" destId="{69025BD3-7BD8-47E3-8FCB-10962280832E}" srcOrd="0" destOrd="0" parTransId="{7E41EBEC-C771-4E38-9FD9-8A75F7ECB46A}" sibTransId="{54B62D2B-ED0F-42EC-99DE-52B76B940F37}"/>
    <dgm:cxn modelId="{E4F131DC-44C3-4F86-828F-0D7AC048FA9E}" srcId="{EB5DE076-251F-414D-AA43-E7B2AD50940A}" destId="{1072E9F2-A4E8-4B49-9C83-C6501622F1B6}" srcOrd="4" destOrd="0" parTransId="{8D4C42A0-4292-4F52-A307-B26FC68D9902}" sibTransId="{0B9CEF36-379C-4863-B16F-5B9DC6DEAA5D}"/>
    <dgm:cxn modelId="{1E42B9E5-D9F8-4CEC-B4E9-616B23D301DC}" srcId="{EB5DE076-251F-414D-AA43-E7B2AD50940A}" destId="{2B79675F-65BB-4CBA-BD6F-06CC0B827D09}" srcOrd="3" destOrd="0" parTransId="{744193F3-7ADF-4473-AC0C-EFCC4575E98D}" sibTransId="{7BDE9467-1AFE-475A-B9BC-95C7B80E870B}"/>
    <dgm:cxn modelId="{7F9266FB-0CAD-43D2-AE98-8686BD69F91B}" type="presOf" srcId="{70D5DC9D-ACBA-4672-A322-5B5F8583D460}" destId="{D1F1D631-B2FA-42CC-9916-8C4534F54300}" srcOrd="0" destOrd="0" presId="urn:microsoft.com/office/officeart/2005/8/layout/chevron2"/>
    <dgm:cxn modelId="{1106D55C-6839-4863-8A40-807972A89203}" type="presParOf" srcId="{4F77A0DE-6850-4FC2-8CCB-96F2BEDBBAE6}" destId="{A3A86FB9-C519-43C7-8261-8974337A6DC1}" srcOrd="0" destOrd="0" presId="urn:microsoft.com/office/officeart/2005/8/layout/chevron2"/>
    <dgm:cxn modelId="{C71BB95D-D5D3-47B6-92D2-D185948AB887}" type="presParOf" srcId="{A3A86FB9-C519-43C7-8261-8974337A6DC1}" destId="{F407B957-D35B-410F-9FB0-B97D77C22375}" srcOrd="0" destOrd="0" presId="urn:microsoft.com/office/officeart/2005/8/layout/chevron2"/>
    <dgm:cxn modelId="{AAA40623-0A3E-4123-940D-3E93A6353848}" type="presParOf" srcId="{A3A86FB9-C519-43C7-8261-8974337A6DC1}" destId="{0EE2729B-397B-4716-8B3C-1AE7190E2611}" srcOrd="1" destOrd="0" presId="urn:microsoft.com/office/officeart/2005/8/layout/chevron2"/>
    <dgm:cxn modelId="{DBE466BD-5D6A-4D65-9FBB-16A96FF536CB}" type="presParOf" srcId="{4F77A0DE-6850-4FC2-8CCB-96F2BEDBBAE6}" destId="{4F465059-6927-4543-B595-48A412FD949D}" srcOrd="1" destOrd="0" presId="urn:microsoft.com/office/officeart/2005/8/layout/chevron2"/>
    <dgm:cxn modelId="{CDCFC4FC-901E-444C-B387-8421AC450521}" type="presParOf" srcId="{4F77A0DE-6850-4FC2-8CCB-96F2BEDBBAE6}" destId="{7589A39A-FA04-4D79-B04A-25FC6DF75E11}" srcOrd="2" destOrd="0" presId="urn:microsoft.com/office/officeart/2005/8/layout/chevron2"/>
    <dgm:cxn modelId="{7F4EFFCB-BD3D-430F-9EF2-34F6A0DE2FBC}" type="presParOf" srcId="{7589A39A-FA04-4D79-B04A-25FC6DF75E11}" destId="{9D71C4D4-7A62-486B-8BAB-BBC89AA2A011}" srcOrd="0" destOrd="0" presId="urn:microsoft.com/office/officeart/2005/8/layout/chevron2"/>
    <dgm:cxn modelId="{4E62E0ED-EB76-4429-B5F5-2EB15AF0B7DC}" type="presParOf" srcId="{7589A39A-FA04-4D79-B04A-25FC6DF75E11}" destId="{430CE8B3-C069-4B54-BFAB-386A38AA4BD3}" srcOrd="1" destOrd="0" presId="urn:microsoft.com/office/officeart/2005/8/layout/chevron2"/>
    <dgm:cxn modelId="{6F526278-87E9-4949-A3A2-7E3889ABD7BD}" type="presParOf" srcId="{4F77A0DE-6850-4FC2-8CCB-96F2BEDBBAE6}" destId="{42CEE1F2-70C9-410B-B16D-D2FF471C95FA}" srcOrd="3" destOrd="0" presId="urn:microsoft.com/office/officeart/2005/8/layout/chevron2"/>
    <dgm:cxn modelId="{E2757F69-FC2B-4B73-AD64-9B8CF60B8ED7}" type="presParOf" srcId="{4F77A0DE-6850-4FC2-8CCB-96F2BEDBBAE6}" destId="{44A68342-70FD-48DF-833B-3C4A34637499}" srcOrd="4" destOrd="0" presId="urn:microsoft.com/office/officeart/2005/8/layout/chevron2"/>
    <dgm:cxn modelId="{6962E87B-F1E9-4E6F-B4C7-2C1DC944FBAB}" type="presParOf" srcId="{44A68342-70FD-48DF-833B-3C4A34637499}" destId="{EBFC67FD-3B97-4913-A320-7B8590E08F6B}" srcOrd="0" destOrd="0" presId="urn:microsoft.com/office/officeart/2005/8/layout/chevron2"/>
    <dgm:cxn modelId="{C5B30C09-775D-40D9-BE18-F0D455C465E9}" type="presParOf" srcId="{44A68342-70FD-48DF-833B-3C4A34637499}" destId="{A4D7FAAF-F1AE-4C8F-8CDA-0CF290D0016E}" srcOrd="1" destOrd="0" presId="urn:microsoft.com/office/officeart/2005/8/layout/chevron2"/>
    <dgm:cxn modelId="{BF7EE99D-39CE-42AB-A7AB-0EEB3FCC7558}" type="presParOf" srcId="{4F77A0DE-6850-4FC2-8CCB-96F2BEDBBAE6}" destId="{0D9A7B9C-D36F-4DC3-B17D-EFBEDA9D244C}" srcOrd="5" destOrd="0" presId="urn:microsoft.com/office/officeart/2005/8/layout/chevron2"/>
    <dgm:cxn modelId="{90498AF4-6DE8-4CE7-99D0-DCD779AA4F35}" type="presParOf" srcId="{4F77A0DE-6850-4FC2-8CCB-96F2BEDBBAE6}" destId="{5DAAA8F0-086C-4111-ABEC-8E209A787204}" srcOrd="6" destOrd="0" presId="urn:microsoft.com/office/officeart/2005/8/layout/chevron2"/>
    <dgm:cxn modelId="{0D701934-D038-41D0-B24C-749F354C4EA3}" type="presParOf" srcId="{5DAAA8F0-086C-4111-ABEC-8E209A787204}" destId="{37930109-7033-4794-A4C8-0FB1949CD392}" srcOrd="0" destOrd="0" presId="urn:microsoft.com/office/officeart/2005/8/layout/chevron2"/>
    <dgm:cxn modelId="{315A93AE-72AE-4381-9D95-96BE9A13854A}" type="presParOf" srcId="{5DAAA8F0-086C-4111-ABEC-8E209A787204}" destId="{010196F1-76AF-4DC8-97DD-0EFFD62C536E}" srcOrd="1" destOrd="0" presId="urn:microsoft.com/office/officeart/2005/8/layout/chevron2"/>
    <dgm:cxn modelId="{AC24E313-0B83-40C8-8A83-CC0BAE8F6826}" type="presParOf" srcId="{4F77A0DE-6850-4FC2-8CCB-96F2BEDBBAE6}" destId="{F42D9BC8-5B12-4B85-B143-D42A60EB7F81}" srcOrd="7" destOrd="0" presId="urn:microsoft.com/office/officeart/2005/8/layout/chevron2"/>
    <dgm:cxn modelId="{175F7D4C-E9AE-4F73-9940-4D4F3F94B37D}" type="presParOf" srcId="{4F77A0DE-6850-4FC2-8CCB-96F2BEDBBAE6}" destId="{9151BD01-441F-423A-8692-4D02BBC4E80A}" srcOrd="8" destOrd="0" presId="urn:microsoft.com/office/officeart/2005/8/layout/chevron2"/>
    <dgm:cxn modelId="{1F2A73DD-22A5-44C5-8355-D58D4E159151}" type="presParOf" srcId="{9151BD01-441F-423A-8692-4D02BBC4E80A}" destId="{4CBAA30F-3B69-49AD-B40B-46D251A94955}" srcOrd="0" destOrd="0" presId="urn:microsoft.com/office/officeart/2005/8/layout/chevron2"/>
    <dgm:cxn modelId="{3524EE20-6978-4219-A95E-31E5195BAC54}" type="presParOf" srcId="{9151BD01-441F-423A-8692-4D02BBC4E80A}" destId="{88BC89E9-6CA6-4721-A8EB-9C5AA9C65B9E}" srcOrd="1" destOrd="0" presId="urn:microsoft.com/office/officeart/2005/8/layout/chevron2"/>
    <dgm:cxn modelId="{4A0A4145-E7D6-42E1-A95A-491F81D7CCAB}" type="presParOf" srcId="{4F77A0DE-6850-4FC2-8CCB-96F2BEDBBAE6}" destId="{729250CD-39DD-4FC3-9332-FB2D25F0FE63}" srcOrd="9" destOrd="0" presId="urn:microsoft.com/office/officeart/2005/8/layout/chevron2"/>
    <dgm:cxn modelId="{01C9C9ED-12B4-4C8D-90F1-93D831FAB016}" type="presParOf" srcId="{4F77A0DE-6850-4FC2-8CCB-96F2BEDBBAE6}" destId="{D003BD37-BCEF-415C-8141-C96B10CD65DB}" srcOrd="10" destOrd="0" presId="urn:microsoft.com/office/officeart/2005/8/layout/chevron2"/>
    <dgm:cxn modelId="{AF3997E6-0CD1-4DE0-AAB3-33F24DD0CA50}" type="presParOf" srcId="{D003BD37-BCEF-415C-8141-C96B10CD65DB}" destId="{62D68E91-6DC5-4CC5-B7D2-E3DAB3F130DE}" srcOrd="0" destOrd="0" presId="urn:microsoft.com/office/officeart/2005/8/layout/chevron2"/>
    <dgm:cxn modelId="{8006F1A8-C937-4CDD-B632-D26E333CEE97}" type="presParOf" srcId="{D003BD37-BCEF-415C-8141-C96B10CD65DB}" destId="{D1F1D631-B2FA-42CC-9916-8C4534F54300}" srcOrd="1" destOrd="0" presId="urn:microsoft.com/office/officeart/2005/8/layout/chevron2"/>
    <dgm:cxn modelId="{3C48EC54-4AFA-49C9-A056-82F33330945D}" type="presParOf" srcId="{4F77A0DE-6850-4FC2-8CCB-96F2BEDBBAE6}" destId="{586F9B95-98C2-4F1D-ADD9-6813A9FCB280}" srcOrd="11" destOrd="0" presId="urn:microsoft.com/office/officeart/2005/8/layout/chevron2"/>
    <dgm:cxn modelId="{CF52A899-B103-43FF-91C3-4CA93FFBD45B}" type="presParOf" srcId="{4F77A0DE-6850-4FC2-8CCB-96F2BEDBBAE6}" destId="{ADC2762C-9405-46C2-BBCD-2D116A591250}" srcOrd="12" destOrd="0" presId="urn:microsoft.com/office/officeart/2005/8/layout/chevron2"/>
    <dgm:cxn modelId="{D2BF0862-574C-453F-8AEB-E370291C52A2}" type="presParOf" srcId="{ADC2762C-9405-46C2-BBCD-2D116A591250}" destId="{D428BB40-3A6F-4368-BED8-290F9599E764}" srcOrd="0" destOrd="0" presId="urn:microsoft.com/office/officeart/2005/8/layout/chevron2"/>
    <dgm:cxn modelId="{708F4398-086C-4F20-AE5C-E922060D5340}" type="presParOf" srcId="{ADC2762C-9405-46C2-BBCD-2D116A591250}" destId="{F9B2CFB7-CFCD-42C7-A698-3F6C662D9546}" srcOrd="1" destOrd="0" presId="urn:microsoft.com/office/officeart/2005/8/layout/chevron2"/>
    <dgm:cxn modelId="{2E6BF36D-DBD3-4709-82D9-91BA2A32558E}" type="presParOf" srcId="{4F77A0DE-6850-4FC2-8CCB-96F2BEDBBAE6}" destId="{BB1F0CAF-8F44-4617-9D03-9190C46A79F5}" srcOrd="13" destOrd="0" presId="urn:microsoft.com/office/officeart/2005/8/layout/chevron2"/>
    <dgm:cxn modelId="{3322FE59-3EC9-47DB-8DDA-EA424D102DA5}" type="presParOf" srcId="{4F77A0DE-6850-4FC2-8CCB-96F2BEDBBAE6}" destId="{F362A60A-A12F-46F5-9CCB-A3ED8A40DCC3}" srcOrd="14" destOrd="0" presId="urn:microsoft.com/office/officeart/2005/8/layout/chevron2"/>
    <dgm:cxn modelId="{C9173A48-1CF2-41DE-93E6-B225547B54F2}" type="presParOf" srcId="{F362A60A-A12F-46F5-9CCB-A3ED8A40DCC3}" destId="{4B078096-5F8C-4BAC-B9D6-4A16B7264A6C}" srcOrd="0" destOrd="0" presId="urn:microsoft.com/office/officeart/2005/8/layout/chevron2"/>
    <dgm:cxn modelId="{9A8F5424-4528-4019-90C3-EFC908DC6C4D}" type="presParOf" srcId="{F362A60A-A12F-46F5-9CCB-A3ED8A40DCC3}" destId="{485944FB-6FA7-40B6-B2B0-CCD11B2696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7B957-D35B-410F-9FB0-B97D77C22375}">
      <dsp:nvSpPr>
        <dsp:cNvPr id="0" name=""/>
        <dsp:cNvSpPr/>
      </dsp:nvSpPr>
      <dsp:spPr>
        <a:xfrm rot="5400000">
          <a:off x="-213079" y="220308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17-4-2025</a:t>
          </a:r>
        </a:p>
      </dsp:txBody>
      <dsp:txXfrm rot="-5400000">
        <a:off x="1" y="504413"/>
        <a:ext cx="994370" cy="426159"/>
      </dsp:txXfrm>
    </dsp:sp>
    <dsp:sp modelId="{0EE2729B-397B-4716-8B3C-1AE7190E2611}">
      <dsp:nvSpPr>
        <dsp:cNvPr id="0" name=""/>
        <dsp:cNvSpPr/>
      </dsp:nvSpPr>
      <dsp:spPr>
        <a:xfrm rot="5400000">
          <a:off x="7462896" y="-6461296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Vaststellen Visie wonen in en om de dorpen</a:t>
          </a:r>
        </a:p>
      </dsp:txBody>
      <dsp:txXfrm rot="-5400000">
        <a:off x="994371" y="52303"/>
        <a:ext cx="13815321" cy="833196"/>
      </dsp:txXfrm>
    </dsp:sp>
    <dsp:sp modelId="{9D71C4D4-7A62-486B-8BAB-BBC89AA2A011}">
      <dsp:nvSpPr>
        <dsp:cNvPr id="0" name=""/>
        <dsp:cNvSpPr/>
      </dsp:nvSpPr>
      <dsp:spPr>
        <a:xfrm rot="5400000">
          <a:off x="-213079" y="1560538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April 2025</a:t>
          </a:r>
        </a:p>
      </dsp:txBody>
      <dsp:txXfrm rot="-5400000">
        <a:off x="1" y="1844643"/>
        <a:ext cx="994370" cy="426159"/>
      </dsp:txXfrm>
    </dsp:sp>
    <dsp:sp modelId="{430CE8B3-C069-4B54-BFAB-386A38AA4BD3}">
      <dsp:nvSpPr>
        <dsp:cNvPr id="0" name=""/>
        <dsp:cNvSpPr/>
      </dsp:nvSpPr>
      <dsp:spPr>
        <a:xfrm rot="5400000">
          <a:off x="7462896" y="-5121066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Gemeente Roosendaal en ontwikkelcombinatie Van </a:t>
          </a:r>
          <a:r>
            <a:rPr lang="nl-NL" sz="2800" kern="1200" dirty="0" err="1">
              <a:latin typeface="Overpass Black"/>
            </a:rPr>
            <a:t>Agtmaal</a:t>
          </a:r>
          <a:r>
            <a:rPr lang="nl-NL" sz="2800" kern="1200" dirty="0">
              <a:latin typeface="Overpass Black"/>
            </a:rPr>
            <a:t> – Maas-Jacobs sluiten intentieovereenkomst</a:t>
          </a:r>
        </a:p>
      </dsp:txBody>
      <dsp:txXfrm rot="-5400000">
        <a:off x="994371" y="1392533"/>
        <a:ext cx="13815321" cy="833196"/>
      </dsp:txXfrm>
    </dsp:sp>
    <dsp:sp modelId="{EBFC67FD-3B97-4913-A320-7B8590E08F6B}">
      <dsp:nvSpPr>
        <dsp:cNvPr id="0" name=""/>
        <dsp:cNvSpPr/>
      </dsp:nvSpPr>
      <dsp:spPr>
        <a:xfrm rot="5400000">
          <a:off x="-213079" y="2900767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April 2025</a:t>
          </a:r>
        </a:p>
      </dsp:txBody>
      <dsp:txXfrm rot="-5400000">
        <a:off x="1" y="3184872"/>
        <a:ext cx="994370" cy="426159"/>
      </dsp:txXfrm>
    </dsp:sp>
    <dsp:sp modelId="{A4D7FAAF-F1AE-4C8F-8CDA-0CF290D0016E}">
      <dsp:nvSpPr>
        <dsp:cNvPr id="0" name=""/>
        <dsp:cNvSpPr/>
      </dsp:nvSpPr>
      <dsp:spPr>
        <a:xfrm rot="5400000">
          <a:off x="7462896" y="-3780837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Opstart participatie Wouwse Weide </a:t>
          </a:r>
        </a:p>
      </dsp:txBody>
      <dsp:txXfrm rot="-5400000">
        <a:off x="994371" y="2732762"/>
        <a:ext cx="13815321" cy="833196"/>
      </dsp:txXfrm>
    </dsp:sp>
    <dsp:sp modelId="{37930109-7033-4794-A4C8-0FB1949CD392}">
      <dsp:nvSpPr>
        <dsp:cNvPr id="0" name=""/>
        <dsp:cNvSpPr/>
      </dsp:nvSpPr>
      <dsp:spPr>
        <a:xfrm rot="5400000">
          <a:off x="-213079" y="4240997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Mei 2025</a:t>
          </a:r>
        </a:p>
      </dsp:txBody>
      <dsp:txXfrm rot="-5400000">
        <a:off x="1" y="4525102"/>
        <a:ext cx="994370" cy="426159"/>
      </dsp:txXfrm>
    </dsp:sp>
    <dsp:sp modelId="{010196F1-76AF-4DC8-97DD-0EFFD62C536E}">
      <dsp:nvSpPr>
        <dsp:cNvPr id="0" name=""/>
        <dsp:cNvSpPr/>
      </dsp:nvSpPr>
      <dsp:spPr>
        <a:xfrm rot="5400000">
          <a:off x="7462896" y="-2440607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Opstart onderzoeken en stedenbouwkundige opzet</a:t>
          </a:r>
        </a:p>
      </dsp:txBody>
      <dsp:txXfrm rot="-5400000">
        <a:off x="994371" y="4072992"/>
        <a:ext cx="13815321" cy="833196"/>
      </dsp:txXfrm>
    </dsp:sp>
    <dsp:sp modelId="{4CBAA30F-3B69-49AD-B40B-46D251A94955}">
      <dsp:nvSpPr>
        <dsp:cNvPr id="0" name=""/>
        <dsp:cNvSpPr/>
      </dsp:nvSpPr>
      <dsp:spPr>
        <a:xfrm rot="5400000">
          <a:off x="-213079" y="5581227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03-06-2025</a:t>
          </a:r>
        </a:p>
      </dsp:txBody>
      <dsp:txXfrm rot="-5400000">
        <a:off x="1" y="5865332"/>
        <a:ext cx="994370" cy="426159"/>
      </dsp:txXfrm>
    </dsp:sp>
    <dsp:sp modelId="{88BC89E9-6CA6-4721-A8EB-9C5AA9C65B9E}">
      <dsp:nvSpPr>
        <dsp:cNvPr id="0" name=""/>
        <dsp:cNvSpPr/>
      </dsp:nvSpPr>
      <dsp:spPr>
        <a:xfrm rot="5400000">
          <a:off x="7462896" y="-1100377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Informatie avond 1 </a:t>
          </a:r>
        </a:p>
      </dsp:txBody>
      <dsp:txXfrm rot="-5400000">
        <a:off x="994371" y="5413222"/>
        <a:ext cx="13815321" cy="833196"/>
      </dsp:txXfrm>
    </dsp:sp>
    <dsp:sp modelId="{62D68E91-6DC5-4CC5-B7D2-E3DAB3F130DE}">
      <dsp:nvSpPr>
        <dsp:cNvPr id="0" name=""/>
        <dsp:cNvSpPr/>
      </dsp:nvSpPr>
      <dsp:spPr>
        <a:xfrm rot="5400000">
          <a:off x="-213079" y="6921457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Juni 2025</a:t>
          </a:r>
        </a:p>
      </dsp:txBody>
      <dsp:txXfrm rot="-5400000">
        <a:off x="1" y="7205562"/>
        <a:ext cx="994370" cy="426159"/>
      </dsp:txXfrm>
    </dsp:sp>
    <dsp:sp modelId="{D1F1D631-B2FA-42CC-9916-8C4534F54300}">
      <dsp:nvSpPr>
        <dsp:cNvPr id="0" name=""/>
        <dsp:cNvSpPr/>
      </dsp:nvSpPr>
      <dsp:spPr>
        <a:xfrm rot="5400000">
          <a:off x="7462896" y="239852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Verwerking feedback participatie + verwerking eerste resultaten onderzoeken</a:t>
          </a:r>
        </a:p>
      </dsp:txBody>
      <dsp:txXfrm rot="-5400000">
        <a:off x="994371" y="6753451"/>
        <a:ext cx="13815321" cy="833196"/>
      </dsp:txXfrm>
    </dsp:sp>
    <dsp:sp modelId="{D428BB40-3A6F-4368-BED8-290F9599E764}">
      <dsp:nvSpPr>
        <dsp:cNvPr id="0" name=""/>
        <dsp:cNvSpPr/>
      </dsp:nvSpPr>
      <dsp:spPr>
        <a:xfrm rot="5400000">
          <a:off x="-213079" y="8261687"/>
          <a:ext cx="1420529" cy="99437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Juli 2025</a:t>
          </a:r>
        </a:p>
      </dsp:txBody>
      <dsp:txXfrm rot="-5400000">
        <a:off x="1" y="8545792"/>
        <a:ext cx="994370" cy="426159"/>
      </dsp:txXfrm>
    </dsp:sp>
    <dsp:sp modelId="{F9B2CFB7-CFCD-42C7-A698-3F6C662D9546}">
      <dsp:nvSpPr>
        <dsp:cNvPr id="0" name=""/>
        <dsp:cNvSpPr/>
      </dsp:nvSpPr>
      <dsp:spPr>
        <a:xfrm rot="5400000">
          <a:off x="7462896" y="1580082"/>
          <a:ext cx="923344" cy="13860395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Informatie avond 2 (mits haalbaar)</a:t>
          </a:r>
        </a:p>
      </dsp:txBody>
      <dsp:txXfrm rot="-5400000">
        <a:off x="994371" y="8093681"/>
        <a:ext cx="13815321" cy="833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7B957-D35B-410F-9FB0-B97D77C22375}">
      <dsp:nvSpPr>
        <dsp:cNvPr id="0" name=""/>
        <dsp:cNvSpPr/>
      </dsp:nvSpPr>
      <dsp:spPr>
        <a:xfrm rot="5400000">
          <a:off x="-192428" y="199338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April – juli 2025 </a:t>
          </a:r>
        </a:p>
      </dsp:txBody>
      <dsp:txXfrm rot="-5400000">
        <a:off x="1" y="455909"/>
        <a:ext cx="898000" cy="384858"/>
      </dsp:txXfrm>
    </dsp:sp>
    <dsp:sp modelId="{0EE2729B-397B-4716-8B3C-1AE7190E2611}">
      <dsp:nvSpPr>
        <dsp:cNvPr id="0" name=""/>
        <dsp:cNvSpPr/>
      </dsp:nvSpPr>
      <dsp:spPr>
        <a:xfrm rot="5400000">
          <a:off x="8032296" y="-7127385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Opstellen omgevingsvisie (incl. participatie en onderzoeken) </a:t>
          </a:r>
        </a:p>
      </dsp:txBody>
      <dsp:txXfrm rot="-5400000">
        <a:off x="898000" y="47617"/>
        <a:ext cx="15061743" cy="752445"/>
      </dsp:txXfrm>
    </dsp:sp>
    <dsp:sp modelId="{9D71C4D4-7A62-486B-8BAB-BBC89AA2A011}">
      <dsp:nvSpPr>
        <dsp:cNvPr id="0" name=""/>
        <dsp:cNvSpPr/>
      </dsp:nvSpPr>
      <dsp:spPr>
        <a:xfrm rot="5400000">
          <a:off x="-192428" y="1411967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Augustus  2025</a:t>
          </a:r>
        </a:p>
      </dsp:txBody>
      <dsp:txXfrm rot="-5400000">
        <a:off x="1" y="1668538"/>
        <a:ext cx="898000" cy="384858"/>
      </dsp:txXfrm>
    </dsp:sp>
    <dsp:sp modelId="{430CE8B3-C069-4B54-BFAB-386A38AA4BD3}">
      <dsp:nvSpPr>
        <dsp:cNvPr id="0" name=""/>
        <dsp:cNvSpPr/>
      </dsp:nvSpPr>
      <dsp:spPr>
        <a:xfrm rot="5400000">
          <a:off x="8032296" y="-5914756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Vaststellen omgevingsvisie door college gemeente Roosendaal</a:t>
          </a:r>
        </a:p>
      </dsp:txBody>
      <dsp:txXfrm rot="-5400000">
        <a:off x="898000" y="1260246"/>
        <a:ext cx="15061743" cy="752445"/>
      </dsp:txXfrm>
    </dsp:sp>
    <dsp:sp modelId="{EBFC67FD-3B97-4913-A320-7B8590E08F6B}">
      <dsp:nvSpPr>
        <dsp:cNvPr id="0" name=""/>
        <dsp:cNvSpPr/>
      </dsp:nvSpPr>
      <dsp:spPr>
        <a:xfrm rot="5400000">
          <a:off x="-192428" y="2624596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Juni 2025</a:t>
          </a:r>
        </a:p>
      </dsp:txBody>
      <dsp:txXfrm rot="-5400000">
        <a:off x="1" y="2881167"/>
        <a:ext cx="898000" cy="384858"/>
      </dsp:txXfrm>
    </dsp:sp>
    <dsp:sp modelId="{A4D7FAAF-F1AE-4C8F-8CDA-0CF290D0016E}">
      <dsp:nvSpPr>
        <dsp:cNvPr id="0" name=""/>
        <dsp:cNvSpPr/>
      </dsp:nvSpPr>
      <dsp:spPr>
        <a:xfrm rot="5400000">
          <a:off x="8032296" y="-4702128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Start voorbereiding ruimtelijke procedure wijzigen omgevingsplan (mits goedkeurig ontwikkelvisie) </a:t>
          </a:r>
        </a:p>
      </dsp:txBody>
      <dsp:txXfrm rot="-5400000">
        <a:off x="898000" y="2472874"/>
        <a:ext cx="15061743" cy="752445"/>
      </dsp:txXfrm>
    </dsp:sp>
    <dsp:sp modelId="{37930109-7033-4794-A4C8-0FB1949CD392}">
      <dsp:nvSpPr>
        <dsp:cNvPr id="0" name=""/>
        <dsp:cNvSpPr/>
      </dsp:nvSpPr>
      <dsp:spPr>
        <a:xfrm rot="5400000">
          <a:off x="-192428" y="3837225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Juni – december 2025 - </a:t>
          </a:r>
        </a:p>
      </dsp:txBody>
      <dsp:txXfrm rot="-5400000">
        <a:off x="1" y="4093796"/>
        <a:ext cx="898000" cy="384858"/>
      </dsp:txXfrm>
    </dsp:sp>
    <dsp:sp modelId="{010196F1-76AF-4DC8-97DD-0EFFD62C536E}">
      <dsp:nvSpPr>
        <dsp:cNvPr id="0" name=""/>
        <dsp:cNvSpPr/>
      </dsp:nvSpPr>
      <dsp:spPr>
        <a:xfrm rot="5400000">
          <a:off x="8032296" y="-3489499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Ruimtelijke procedure wijzigen omgevingsplan inclusief ter inzage legging</a:t>
          </a:r>
        </a:p>
      </dsp:txBody>
      <dsp:txXfrm rot="-5400000">
        <a:off x="898000" y="3685503"/>
        <a:ext cx="15061743" cy="752445"/>
      </dsp:txXfrm>
    </dsp:sp>
    <dsp:sp modelId="{4CBAA30F-3B69-49AD-B40B-46D251A94955}">
      <dsp:nvSpPr>
        <dsp:cNvPr id="0" name=""/>
        <dsp:cNvSpPr/>
      </dsp:nvSpPr>
      <dsp:spPr>
        <a:xfrm rot="5400000">
          <a:off x="-192428" y="5049853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Januari 2026 – juli 2026</a:t>
          </a:r>
        </a:p>
      </dsp:txBody>
      <dsp:txXfrm rot="-5400000">
        <a:off x="1" y="5306424"/>
        <a:ext cx="898000" cy="384858"/>
      </dsp:txXfrm>
    </dsp:sp>
    <dsp:sp modelId="{88BC89E9-6CA6-4721-A8EB-9C5AA9C65B9E}">
      <dsp:nvSpPr>
        <dsp:cNvPr id="0" name=""/>
        <dsp:cNvSpPr/>
      </dsp:nvSpPr>
      <dsp:spPr>
        <a:xfrm rot="5400000">
          <a:off x="8032296" y="-2276870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Bestuurlijk proces inclusief ter inzage legging </a:t>
          </a:r>
          <a:r>
            <a:rPr lang="nl-NL" sz="2000" kern="1200" dirty="0"/>
            <a:t>(mogelijkheid zienswijze) </a:t>
          </a:r>
          <a:endParaRPr lang="nl-NL" sz="3200" kern="1200" dirty="0"/>
        </a:p>
      </dsp:txBody>
      <dsp:txXfrm rot="-5400000">
        <a:off x="898000" y="4898132"/>
        <a:ext cx="15061743" cy="752445"/>
      </dsp:txXfrm>
    </dsp:sp>
    <dsp:sp modelId="{62D68E91-6DC5-4CC5-B7D2-E3DAB3F130DE}">
      <dsp:nvSpPr>
        <dsp:cNvPr id="0" name=""/>
        <dsp:cNvSpPr/>
      </dsp:nvSpPr>
      <dsp:spPr>
        <a:xfrm rot="5400000">
          <a:off x="-192428" y="6262482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juli 2026</a:t>
          </a:r>
        </a:p>
      </dsp:txBody>
      <dsp:txXfrm rot="-5400000">
        <a:off x="1" y="6519053"/>
        <a:ext cx="898000" cy="384858"/>
      </dsp:txXfrm>
    </dsp:sp>
    <dsp:sp modelId="{D1F1D631-B2FA-42CC-9916-8C4534F54300}">
      <dsp:nvSpPr>
        <dsp:cNvPr id="0" name=""/>
        <dsp:cNvSpPr/>
      </dsp:nvSpPr>
      <dsp:spPr>
        <a:xfrm rot="5400000">
          <a:off x="8032296" y="-1064241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Mits wijziging omgevingsplan onherroepelijk (geen bezwaren): aanvraag omgevingsvergunning </a:t>
          </a:r>
        </a:p>
      </dsp:txBody>
      <dsp:txXfrm rot="-5400000">
        <a:off x="898000" y="6110761"/>
        <a:ext cx="15061743" cy="752445"/>
      </dsp:txXfrm>
    </dsp:sp>
    <dsp:sp modelId="{D428BB40-3A6F-4368-BED8-290F9599E764}">
      <dsp:nvSpPr>
        <dsp:cNvPr id="0" name=""/>
        <dsp:cNvSpPr/>
      </dsp:nvSpPr>
      <dsp:spPr>
        <a:xfrm rot="5400000">
          <a:off x="-192428" y="7475111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Q4 2026 / Q1 2027 </a:t>
          </a:r>
        </a:p>
      </dsp:txBody>
      <dsp:txXfrm rot="-5400000">
        <a:off x="1" y="7731682"/>
        <a:ext cx="898000" cy="384858"/>
      </dsp:txXfrm>
    </dsp:sp>
    <dsp:sp modelId="{F9B2CFB7-CFCD-42C7-A698-3F6C662D9546}">
      <dsp:nvSpPr>
        <dsp:cNvPr id="0" name=""/>
        <dsp:cNvSpPr/>
      </dsp:nvSpPr>
      <dsp:spPr>
        <a:xfrm rot="5400000">
          <a:off x="8032296" y="148387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Mits geen bezwaren: omgevingsvergunning onherroepelijk fase 1 </a:t>
          </a:r>
        </a:p>
      </dsp:txBody>
      <dsp:txXfrm rot="-5400000">
        <a:off x="898000" y="7323389"/>
        <a:ext cx="15061743" cy="752445"/>
      </dsp:txXfrm>
    </dsp:sp>
    <dsp:sp modelId="{4B078096-5F8C-4BAC-B9D6-4A16B7264A6C}">
      <dsp:nvSpPr>
        <dsp:cNvPr id="0" name=""/>
        <dsp:cNvSpPr/>
      </dsp:nvSpPr>
      <dsp:spPr>
        <a:xfrm rot="5400000">
          <a:off x="-192428" y="8687740"/>
          <a:ext cx="1282858" cy="898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Q1 / Q2 2027</a:t>
          </a:r>
        </a:p>
      </dsp:txBody>
      <dsp:txXfrm rot="-5400000">
        <a:off x="1" y="8944311"/>
        <a:ext cx="898000" cy="384858"/>
      </dsp:txXfrm>
    </dsp:sp>
    <dsp:sp modelId="{485944FB-6FA7-40B6-B2B0-CCD11B269665}">
      <dsp:nvSpPr>
        <dsp:cNvPr id="0" name=""/>
        <dsp:cNvSpPr/>
      </dsp:nvSpPr>
      <dsp:spPr>
        <a:xfrm rot="5400000">
          <a:off x="8032296" y="1361016"/>
          <a:ext cx="833857" cy="15102449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latin typeface="Overpass Black"/>
            </a:rPr>
            <a:t>Start bouw eerste fase Wouwse Weide </a:t>
          </a:r>
        </a:p>
      </dsp:txBody>
      <dsp:txXfrm rot="-5400000">
        <a:off x="898000" y="8536018"/>
        <a:ext cx="15061743" cy="752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69CB7-0407-4DEE-8312-3ECD690E7F52}" type="datetimeFigureOut">
              <a:rPr lang="nl-NL" smtClean="0"/>
              <a:t>3-6-2025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CB39E-EAF7-40E7-9416-8A2A02998B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99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CB39E-EAF7-40E7-9416-8A2A02998B4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59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EF7F0-9267-41BD-A15A-88CA1B7BFA3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69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65908" y="4270490"/>
            <a:ext cx="9183369" cy="2921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3E2E72-6769-B59D-5DE0-2A622EAE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759" b="-1"/>
          <a:stretch>
            <a:fillRect/>
          </a:stretch>
        </p:blipFill>
        <p:spPr>
          <a:xfrm>
            <a:off x="1" y="10"/>
            <a:ext cx="15944837" cy="113093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50942" y="0"/>
            <a:ext cx="11653153" cy="1130935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6741AD-8A04-C31F-392A-10AE906F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147" y="1225999"/>
            <a:ext cx="5681923" cy="608842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Informatie</a:t>
            </a: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bijeenkomst</a:t>
            </a: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 De </a:t>
            </a: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Hoogt</a:t>
            </a: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fase</a:t>
            </a: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 3 / </a:t>
            </a: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Bulkstraat</a:t>
            </a:r>
            <a:endParaRPr lang="en-US" sz="8500" kern="1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581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aart, atlas&#10;&#10;Door AI gegenereerde inhoud is mogelijk onjuist.">
            <a:extLst>
              <a:ext uri="{FF2B5EF4-FFF2-40B4-BE49-F238E27FC236}">
                <a16:creationId xmlns:a16="http://schemas.microsoft.com/office/drawing/2014/main" id="{35AAFB1C-97DA-82BD-7669-FFDCAB27E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A2103019-26D0-FCCE-BD20-CE756061D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650" y="9845675"/>
            <a:ext cx="187048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0A8AA081-18D9-334F-434C-D1EDE4C0A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2985F39E-F392-B279-5472-8DD6A03F3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aart, Plan, diagram&#10;&#10;Door AI gegenereerde inhoud is mogelijk onjuist.">
            <a:extLst>
              <a:ext uri="{FF2B5EF4-FFF2-40B4-BE49-F238E27FC236}">
                <a16:creationId xmlns:a16="http://schemas.microsoft.com/office/drawing/2014/main" id="{62E34E8C-CB4E-0143-575A-567D392E0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4A8C8D55-72FB-45EB-C02E-CB300E67D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1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diagram, kaart, Plan&#10;&#10;Door AI gegenereerde inhoud is mogelijk onjuist.">
            <a:extLst>
              <a:ext uri="{FF2B5EF4-FFF2-40B4-BE49-F238E27FC236}">
                <a16:creationId xmlns:a16="http://schemas.microsoft.com/office/drawing/2014/main" id="{5B4A0E5D-36F5-E679-3D27-A9526EEF8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6A119DEA-3004-EA7A-E5AA-097ED4A6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1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EA1042DD-D7BC-BF34-66E9-F9307AC3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B5DE2CEC-D089-25DA-8F4F-3D302981D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5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Webpagina, software&#10;&#10;Door AI gegenereerde inhoud is mogelijk onjuist.">
            <a:extLst>
              <a:ext uri="{FF2B5EF4-FFF2-40B4-BE49-F238E27FC236}">
                <a16:creationId xmlns:a16="http://schemas.microsoft.com/office/drawing/2014/main" id="{B83AE30A-4045-684F-C652-21ADA7A9D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9BBC3C1-40DA-0BA5-C784-F94A02077CF7}"/>
              </a:ext>
            </a:extLst>
          </p:cNvPr>
          <p:cNvSpPr txBox="1"/>
          <p:nvPr/>
        </p:nvSpPr>
        <p:spPr>
          <a:xfrm>
            <a:off x="8756650" y="1006475"/>
            <a:ext cx="4648200" cy="1334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261B50F5-D84D-D29D-4056-B505EC7C1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8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1308556"/>
                </a:lnTo>
                <a:close/>
              </a:path>
            </a:pathLst>
          </a:custGeom>
          <a:solidFill>
            <a:srgbClr val="A7B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fbeelding 9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40004404-7048-46BA-F384-382F62AD7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B60DAF7C-2CC1-C207-1F04-BD914E1F86DB}"/>
              </a:ext>
            </a:extLst>
          </p:cNvPr>
          <p:cNvSpPr txBox="1">
            <a:spLocks/>
          </p:cNvSpPr>
          <p:nvPr/>
        </p:nvSpPr>
        <p:spPr>
          <a:xfrm>
            <a:off x="4926716" y="5326702"/>
            <a:ext cx="10250668" cy="65530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Stedenbouwkundige opzet</a:t>
            </a:r>
            <a:endParaRPr lang="nl-NL" sz="3100" dirty="0">
              <a:latin typeface="Overpass ExtraLight" pitchFamily="2" charset="7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160"/>
            <a:ext cx="20104100" cy="11299190"/>
          </a:xfrm>
          <a:custGeom>
            <a:avLst/>
            <a:gdLst/>
            <a:ahLst/>
            <a:cxnLst/>
            <a:rect l="l" t="t" r="r" b="b"/>
            <a:pathLst>
              <a:path w="20104100" h="11299190">
                <a:moveTo>
                  <a:pt x="20104100" y="0"/>
                </a:moveTo>
                <a:lnTo>
                  <a:pt x="0" y="0"/>
                </a:lnTo>
                <a:lnTo>
                  <a:pt x="0" y="11299005"/>
                </a:lnTo>
                <a:lnTo>
                  <a:pt x="20104100" y="11299005"/>
                </a:lnTo>
                <a:lnTo>
                  <a:pt x="20104100" y="0"/>
                </a:lnTo>
                <a:close/>
              </a:path>
            </a:pathLst>
          </a:custGeom>
          <a:solidFill>
            <a:srgbClr val="A7B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fbeelding 9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795C5030-90A5-5821-BA20-240877762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FE71F9DC-D72E-CED5-FBA1-A3EAAA0CC6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1546" y="1746684"/>
            <a:ext cx="6030593" cy="37337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CAD0A8C-4489-217A-EE85-41731F08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546" y="5550270"/>
            <a:ext cx="6030594" cy="3838203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2F0EAF65-E65B-23A7-1017-D889D6826A59}"/>
              </a:ext>
            </a:extLst>
          </p:cNvPr>
          <p:cNvSpPr txBox="1">
            <a:spLocks/>
          </p:cNvSpPr>
          <p:nvPr/>
        </p:nvSpPr>
        <p:spPr>
          <a:xfrm>
            <a:off x="4337050" y="550768"/>
            <a:ext cx="10250668" cy="65530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Onderzoeksgebied Wouwse Weide </a:t>
            </a:r>
            <a:endParaRPr lang="nl-NL" sz="3100" dirty="0">
              <a:latin typeface="Overpass ExtraLight" pitchFamily="2" charset="77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FAE9CD-23F4-2133-A724-7BE98943F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940" y="1746684"/>
            <a:ext cx="10806991" cy="76417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5B72-6121-1D8D-4FCE-FE0C679F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517E82F-A859-2F64-9540-CFDDD5ADAFBC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4BF732-6027-741C-586B-4305A0600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290" y="2236876"/>
            <a:ext cx="5271684" cy="3727690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FF127F35-6F7D-C61C-0138-A545A8BB0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E1CB6EE-2404-927A-89D8-9287CBA88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450" y="2229058"/>
            <a:ext cx="5280324" cy="37337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C575B2-8D34-59C9-FAEB-AD4AD1C35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2890" y="2225675"/>
            <a:ext cx="5280325" cy="37337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D183779-3739-7D96-2A23-7E3DA5C4E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650" y="6314867"/>
            <a:ext cx="5280324" cy="37337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A3EE2B3-59F9-61E5-7F56-8FE0ED73A7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450" y="6318250"/>
            <a:ext cx="5280324" cy="373379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0ACE27-B5D9-826A-6613-F7AC867E39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2890" y="6314867"/>
            <a:ext cx="5280324" cy="3733799"/>
          </a:xfrm>
          <a:prstGeom prst="rect">
            <a:avLst/>
          </a:prstGeom>
        </p:spPr>
      </p:pic>
      <p:sp>
        <p:nvSpPr>
          <p:cNvPr id="15" name="object 16">
            <a:extLst>
              <a:ext uri="{FF2B5EF4-FFF2-40B4-BE49-F238E27FC236}">
                <a16:creationId xmlns:a16="http://schemas.microsoft.com/office/drawing/2014/main" id="{D5389762-422C-D875-2B42-322369F3EB4C}"/>
              </a:ext>
            </a:extLst>
          </p:cNvPr>
          <p:cNvSpPr txBox="1"/>
          <p:nvPr/>
        </p:nvSpPr>
        <p:spPr>
          <a:xfrm>
            <a:off x="304800" y="503238"/>
            <a:ext cx="8985250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Gebiedsanalyse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85CDEF69-4483-3FA5-03E1-3B970B96A585}"/>
              </a:ext>
            </a:extLst>
          </p:cNvPr>
          <p:cNvSpPr txBox="1">
            <a:spLocks/>
          </p:cNvSpPr>
          <p:nvPr/>
        </p:nvSpPr>
        <p:spPr>
          <a:xfrm>
            <a:off x="6775450" y="1906908"/>
            <a:ext cx="5280325" cy="29367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Actuele hoogteverschillen (+/- 1,5m) </a:t>
            </a:r>
            <a:endParaRPr lang="nl-NL" sz="1800" dirty="0">
              <a:latin typeface="Overpass ExtraLight" pitchFamily="2" charset="77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8DAD6653-D600-B7A0-B33A-6E0C88E3B5AC}"/>
              </a:ext>
            </a:extLst>
          </p:cNvPr>
          <p:cNvSpPr txBox="1">
            <a:spLocks/>
          </p:cNvSpPr>
          <p:nvPr/>
        </p:nvSpPr>
        <p:spPr>
          <a:xfrm>
            <a:off x="1136650" y="1882567"/>
            <a:ext cx="5280325" cy="29367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Bodemtypen (</a:t>
            </a:r>
            <a:r>
              <a:rPr lang="nl-NL" sz="1800" b="1" spc="-195" dirty="0" err="1">
                <a:solidFill>
                  <a:srgbClr val="2B3C4F"/>
                </a:solidFill>
                <a:latin typeface="Overpass Black" pitchFamily="2" charset="77"/>
              </a:rPr>
              <a:t>droogdal</a:t>
            </a: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, zandruggen en zandvlaktes)</a:t>
            </a:r>
            <a:endParaRPr lang="nl-NL" sz="1800" dirty="0">
              <a:latin typeface="Overpass ExtraLight" pitchFamily="2" charset="77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C3EA2F5E-8DBA-6070-02BA-A3486F22F685}"/>
              </a:ext>
            </a:extLst>
          </p:cNvPr>
          <p:cNvSpPr txBox="1">
            <a:spLocks/>
          </p:cNvSpPr>
          <p:nvPr/>
        </p:nvSpPr>
        <p:spPr>
          <a:xfrm>
            <a:off x="12414250" y="1906908"/>
            <a:ext cx="5280325" cy="29367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Het mozaïek landschap (1900)</a:t>
            </a:r>
            <a:endParaRPr lang="nl-NL" sz="1800" dirty="0">
              <a:latin typeface="Overpass ExtraLight" pitchFamily="2" charset="77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205BCBDC-4598-456A-DADE-1E846B582825}"/>
              </a:ext>
            </a:extLst>
          </p:cNvPr>
          <p:cNvSpPr txBox="1">
            <a:spLocks/>
          </p:cNvSpPr>
          <p:nvPr/>
        </p:nvSpPr>
        <p:spPr>
          <a:xfrm>
            <a:off x="6623050" y="6016460"/>
            <a:ext cx="5280325" cy="29367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Sloten en waterstructuren</a:t>
            </a:r>
            <a:endParaRPr lang="nl-NL" sz="1800" dirty="0">
              <a:latin typeface="Overpass ExtraLight" pitchFamily="2" charset="77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91F124C1-60A2-0C5D-8492-360676FE07E5}"/>
              </a:ext>
            </a:extLst>
          </p:cNvPr>
          <p:cNvSpPr txBox="1">
            <a:spLocks/>
          </p:cNvSpPr>
          <p:nvPr/>
        </p:nvSpPr>
        <p:spPr>
          <a:xfrm>
            <a:off x="984250" y="5992119"/>
            <a:ext cx="5280325" cy="29367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Infrastructuur</a:t>
            </a:r>
            <a:endParaRPr lang="nl-NL" sz="1800" dirty="0">
              <a:latin typeface="Overpass ExtraLight" pitchFamily="2" charset="77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1C80F217-2DAE-7D4F-CA7F-467A682920FB}"/>
              </a:ext>
            </a:extLst>
          </p:cNvPr>
          <p:cNvSpPr txBox="1">
            <a:spLocks/>
          </p:cNvSpPr>
          <p:nvPr/>
        </p:nvSpPr>
        <p:spPr>
          <a:xfrm>
            <a:off x="12261850" y="6016460"/>
            <a:ext cx="5280325" cy="29367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1800" b="1" spc="-195" dirty="0">
                <a:solidFill>
                  <a:srgbClr val="2B3C4F"/>
                </a:solidFill>
                <a:latin typeface="Overpass Black" pitchFamily="2" charset="77"/>
              </a:rPr>
              <a:t>Functies en voorzieningen</a:t>
            </a:r>
            <a:endParaRPr lang="nl-NL" sz="1800" dirty="0">
              <a:latin typeface="Overpas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191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9AC0B-BB89-7075-FD0D-0C9ED8FA7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A08D113-F716-92C7-EA77-92BC729000F5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0019133-FB12-C298-9E3A-78D973A0A598}"/>
              </a:ext>
            </a:extLst>
          </p:cNvPr>
          <p:cNvSpPr txBox="1">
            <a:spLocks/>
          </p:cNvSpPr>
          <p:nvPr/>
        </p:nvSpPr>
        <p:spPr>
          <a:xfrm>
            <a:off x="3270250" y="691255"/>
            <a:ext cx="13335000" cy="124777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8000" b="1" spc="-195" dirty="0">
                <a:solidFill>
                  <a:srgbClr val="2B3C4F"/>
                </a:solidFill>
                <a:latin typeface="Overpass Black" pitchFamily="2" charset="77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BD8D5F2-B0BC-D925-0192-6DEE4E501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5993638" cy="11309349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EA0DD28B-B130-D17A-4A6E-2479329A0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7C032AB8-9D4D-4C6B-64C1-CEC5FB9BB972}"/>
              </a:ext>
            </a:extLst>
          </p:cNvPr>
          <p:cNvSpPr txBox="1"/>
          <p:nvPr/>
        </p:nvSpPr>
        <p:spPr>
          <a:xfrm>
            <a:off x="304800" y="503237"/>
            <a:ext cx="8985250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Conclusiekaart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E0B7072-84AE-7D42-57B3-86843721C239}"/>
              </a:ext>
            </a:extLst>
          </p:cNvPr>
          <p:cNvSpPr txBox="1"/>
          <p:nvPr/>
        </p:nvSpPr>
        <p:spPr>
          <a:xfrm>
            <a:off x="15993638" y="1616075"/>
            <a:ext cx="3855791" cy="462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Ruilverkaveling heeft landschap onherkenbaar gemaakt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Doodlopende wandelroutes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Wouwse parken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Achterkanten en ‘</a:t>
            </a:r>
            <a:r>
              <a:rPr lang="nl-NL" sz="2400" spc="-195" dirty="0" err="1">
                <a:solidFill>
                  <a:srgbClr val="2B3C4F"/>
                </a:solidFill>
                <a:latin typeface="Overpass Black" pitchFamily="2" charset="77"/>
              </a:rPr>
              <a:t>verrommeling</a:t>
            </a: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’ Bulkstraat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Groen en waterstructuren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De spoorlijn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Verkeersafwikkeling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8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37B13-7526-451D-9A0D-9C96F89A4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dium Etten-Leur - Nu in de verkoop!">
            <a:extLst>
              <a:ext uri="{FF2B5EF4-FFF2-40B4-BE49-F238E27FC236}">
                <a16:creationId xmlns:a16="http://schemas.microsoft.com/office/drawing/2014/main" id="{EC11EE01-32C8-371F-6E97-AC3CA702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2759075"/>
            <a:ext cx="7443787" cy="14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038BA0F-0881-EE86-C8DE-70A3E457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50" y="6571109"/>
            <a:ext cx="5505451" cy="1944808"/>
          </a:xfrm>
          <a:prstGeom prst="rect">
            <a:avLst/>
          </a:prstGeom>
        </p:spPr>
      </p:pic>
      <p:pic>
        <p:nvPicPr>
          <p:cNvPr id="1038" name="Picture 14" descr="Home - Urban Jazz">
            <a:extLst>
              <a:ext uri="{FF2B5EF4-FFF2-40B4-BE49-F238E27FC236}">
                <a16:creationId xmlns:a16="http://schemas.microsoft.com/office/drawing/2014/main" id="{59E0741B-9E76-4D5A-0651-FADBB6E8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0" y="6933913"/>
            <a:ext cx="55054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01BABA7-1C52-E701-4F98-9C2F6AB2C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923860"/>
              </p:ext>
            </p:extLst>
          </p:nvPr>
        </p:nvGraphicFramePr>
        <p:xfrm>
          <a:off x="3498850" y="1676274"/>
          <a:ext cx="6290616" cy="327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01BABA7-1C52-E701-4F98-9C2F6AB2C0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8850" y="1676274"/>
                        <a:ext cx="6290616" cy="3274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87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8A996-C860-0199-9F7E-704452F74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8277A9D-DA1B-52B7-1FE6-E9A8B49EF496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F7B9C47-D905-154C-EAE7-1271B14D3F14}"/>
              </a:ext>
            </a:extLst>
          </p:cNvPr>
          <p:cNvSpPr txBox="1">
            <a:spLocks/>
          </p:cNvSpPr>
          <p:nvPr/>
        </p:nvSpPr>
        <p:spPr>
          <a:xfrm>
            <a:off x="3270250" y="691255"/>
            <a:ext cx="13335000" cy="124777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8000" b="1" spc="-195" dirty="0">
                <a:solidFill>
                  <a:srgbClr val="2B3C4F"/>
                </a:solidFill>
                <a:latin typeface="Overpass Black" pitchFamily="2" charset="77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94FFEA-FA03-57B2-C3B7-B9C16FBF0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" y="0"/>
            <a:ext cx="15993638" cy="11309350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5DF0FC8B-28E0-1D2A-4A75-28BEA342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BB4E9D00-E21B-5A38-B449-DCE3846C4216}"/>
              </a:ext>
            </a:extLst>
          </p:cNvPr>
          <p:cNvSpPr txBox="1"/>
          <p:nvPr/>
        </p:nvSpPr>
        <p:spPr>
          <a:xfrm>
            <a:off x="304800" y="503238"/>
            <a:ext cx="8985250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Visiekaart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25096B8-1E78-D918-C1F8-223428F33F09}"/>
              </a:ext>
            </a:extLst>
          </p:cNvPr>
          <p:cNvSpPr txBox="1"/>
          <p:nvPr/>
        </p:nvSpPr>
        <p:spPr>
          <a:xfrm>
            <a:off x="16066566" y="1539875"/>
            <a:ext cx="3782863" cy="383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Mozaïekstructuur  ter inspiratie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Landschapszones weer herkenbaar 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Verbinden groen en wandelroutes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Verkeersafwikkeling op passende plekken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Aandacht voor het bestaande groen en water</a:t>
            </a:r>
          </a:p>
        </p:txBody>
      </p:sp>
    </p:spTree>
    <p:extLst>
      <p:ext uri="{BB962C8B-B14F-4D97-AF65-F5344CB8AC3E}">
        <p14:creationId xmlns:p14="http://schemas.microsoft.com/office/powerpoint/2010/main" val="15872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F3A8B-A61B-C8E6-CD2E-7CD2B207E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069BC62-F227-D8A3-0A1D-9AC22E409922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4B5796B-3E00-7C32-A7FA-F9AEDBAD9AEA}"/>
              </a:ext>
            </a:extLst>
          </p:cNvPr>
          <p:cNvSpPr txBox="1">
            <a:spLocks/>
          </p:cNvSpPr>
          <p:nvPr/>
        </p:nvSpPr>
        <p:spPr>
          <a:xfrm>
            <a:off x="3270250" y="691255"/>
            <a:ext cx="13335000" cy="124777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8000" b="1" spc="-195" dirty="0">
                <a:solidFill>
                  <a:srgbClr val="2B3C4F"/>
                </a:solidFill>
                <a:latin typeface="Overpass Black" pitchFamily="2" charset="77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AC6CC4-2261-BB8C-0E1F-65E996995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7051069" cy="11309349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842CE00E-3207-6EB5-4D29-E862BC4D0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3E6F148E-E79C-08E2-538C-F15053B1F11A}"/>
              </a:ext>
            </a:extLst>
          </p:cNvPr>
          <p:cNvSpPr txBox="1"/>
          <p:nvPr/>
        </p:nvSpPr>
        <p:spPr>
          <a:xfrm>
            <a:off x="330871" y="503238"/>
            <a:ext cx="8959179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Vlekkenplan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704E2B9-6FC6-820E-D0EE-00BCCAFFA42D}"/>
              </a:ext>
            </a:extLst>
          </p:cNvPr>
          <p:cNvSpPr txBox="1"/>
          <p:nvPr/>
        </p:nvSpPr>
        <p:spPr>
          <a:xfrm>
            <a:off x="15545272" y="1539875"/>
            <a:ext cx="3782863" cy="270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‘Mozaïekstenen’  als alzijdige woonvelden of  groene plekjes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Recreatieve centrale groenruimte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Randweg ter ontlasting deel Bulkstraat en de Hoogt</a:t>
            </a:r>
          </a:p>
        </p:txBody>
      </p:sp>
    </p:spTree>
    <p:extLst>
      <p:ext uri="{BB962C8B-B14F-4D97-AF65-F5344CB8AC3E}">
        <p14:creationId xmlns:p14="http://schemas.microsoft.com/office/powerpoint/2010/main" val="860808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E9728-CAE9-D2F3-18E0-D2C72FB90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5641EA7-0ADA-0411-6043-A4B4B243A71E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691B5FF-AFB6-52AC-5E61-87581B54BF77}"/>
              </a:ext>
            </a:extLst>
          </p:cNvPr>
          <p:cNvSpPr txBox="1">
            <a:spLocks/>
          </p:cNvSpPr>
          <p:nvPr/>
        </p:nvSpPr>
        <p:spPr>
          <a:xfrm>
            <a:off x="3270250" y="691255"/>
            <a:ext cx="13335000" cy="124777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8000" b="1" spc="-195" dirty="0">
                <a:solidFill>
                  <a:srgbClr val="2B3C4F"/>
                </a:solidFill>
                <a:latin typeface="Overpass Black" pitchFamily="2" charset="77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BA1C1ED-30E7-796B-4AF7-C7F6686C7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7051070" cy="11309350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419B4C11-2C55-FEBA-4B50-BC2E11E95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DCE62EE7-A939-6276-8E99-A1F73B46D7C0}"/>
              </a:ext>
            </a:extLst>
          </p:cNvPr>
          <p:cNvSpPr txBox="1"/>
          <p:nvPr/>
        </p:nvSpPr>
        <p:spPr>
          <a:xfrm>
            <a:off x="304800" y="503237"/>
            <a:ext cx="8985250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 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215C13C-94DA-1B02-4FD4-FF58E98FF9B1}"/>
              </a:ext>
            </a:extLst>
          </p:cNvPr>
          <p:cNvSpPr txBox="1"/>
          <p:nvPr/>
        </p:nvSpPr>
        <p:spPr>
          <a:xfrm>
            <a:off x="15438367" y="365072"/>
            <a:ext cx="3782863" cy="7237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Vegetatie en sloten zoveel mogelijk behouden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Bodem en water sturend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Locatie gebonden (inheemse) soorten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Recreatieve centrale groenruimte 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Openheid naar het landschap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Aandacht voor het water (verleggen watergangen en waterberging in overleg met het waterschap)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algn="l">
              <a:spcBef>
                <a:spcPts val="130"/>
              </a:spcBef>
            </a:pPr>
            <a:r>
              <a:rPr lang="nl-NL" sz="2400" b="1" spc="-195" dirty="0">
                <a:solidFill>
                  <a:srgbClr val="2B3C4F"/>
                </a:solidFill>
                <a:latin typeface="Overpass Black" pitchFamily="2" charset="77"/>
              </a:rPr>
              <a:t>Geef  graag uw voorkeur(en) in inrichting van de openbare ruimte weer op de panelen</a:t>
            </a: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055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576E-3434-ADFD-2ECC-87E439F07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2A5F5AD-8DBE-1AAC-B17D-D56B1390B803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EB773C1-3C14-92C8-F2E5-31396615029D}"/>
              </a:ext>
            </a:extLst>
          </p:cNvPr>
          <p:cNvSpPr txBox="1">
            <a:spLocks/>
          </p:cNvSpPr>
          <p:nvPr/>
        </p:nvSpPr>
        <p:spPr>
          <a:xfrm>
            <a:off x="3270250" y="691255"/>
            <a:ext cx="13335000" cy="124777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8000" b="1" spc="-195" dirty="0">
                <a:solidFill>
                  <a:srgbClr val="2B3C4F"/>
                </a:solidFill>
                <a:latin typeface="Overpass Black" pitchFamily="2" charset="77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8B4494-0F6A-4FD6-569C-2176228B8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051068" cy="11309348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248C742A-899D-0390-4058-A58977F29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C760D9BF-EA20-BB5B-51FC-541C80C3D097}"/>
              </a:ext>
            </a:extLst>
          </p:cNvPr>
          <p:cNvSpPr txBox="1"/>
          <p:nvPr/>
        </p:nvSpPr>
        <p:spPr>
          <a:xfrm>
            <a:off x="304800" y="503238"/>
            <a:ext cx="8985250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Verkeer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690C343-E7B7-6C0A-7985-7899FD942366}"/>
              </a:ext>
            </a:extLst>
          </p:cNvPr>
          <p:cNvSpPr txBox="1"/>
          <p:nvPr/>
        </p:nvSpPr>
        <p:spPr>
          <a:xfrm>
            <a:off x="15607127" y="1109077"/>
            <a:ext cx="3782863" cy="4219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Hiërarchie in verkeersstromen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Nieuwe randweg ter ontlasting deel Bulkstraat en de Hoogt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Interne lus voor autoverkeer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Centrale groenruimte ontspannen en autoluw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Verbinden recreatieve wandelroutes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Parkeren in hoven</a:t>
            </a:r>
          </a:p>
        </p:txBody>
      </p:sp>
    </p:spTree>
    <p:extLst>
      <p:ext uri="{BB962C8B-B14F-4D97-AF65-F5344CB8AC3E}">
        <p14:creationId xmlns:p14="http://schemas.microsoft.com/office/powerpoint/2010/main" val="243877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B3873-B48F-FCAF-D2AC-1F37ADCD0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BEF924D-11BB-C7B9-2737-4C1581D857A5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0E6461C-76C2-4099-4AA0-B851392DABEF}"/>
              </a:ext>
            </a:extLst>
          </p:cNvPr>
          <p:cNvSpPr txBox="1">
            <a:spLocks/>
          </p:cNvSpPr>
          <p:nvPr/>
        </p:nvSpPr>
        <p:spPr>
          <a:xfrm>
            <a:off x="3270250" y="691255"/>
            <a:ext cx="13335000" cy="124777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8000" b="1" spc="-195" dirty="0">
                <a:solidFill>
                  <a:srgbClr val="2B3C4F"/>
                </a:solidFill>
                <a:latin typeface="Overpass Black" pitchFamily="2" charset="77"/>
              </a:rPr>
              <a:t>Groen en water</a:t>
            </a: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F8C6FB-2522-090C-0FCA-935FF5799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051070" cy="11309350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5DD67615-8FA1-0390-26EB-3A36AA8DF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411" y="9839271"/>
            <a:ext cx="1937479" cy="1105007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8B9CFA29-3204-2050-6B3C-DCB9B4D588D1}"/>
              </a:ext>
            </a:extLst>
          </p:cNvPr>
          <p:cNvSpPr txBox="1"/>
          <p:nvPr/>
        </p:nvSpPr>
        <p:spPr>
          <a:xfrm>
            <a:off x="330871" y="503238"/>
            <a:ext cx="8959179" cy="12116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66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Woonsferen</a:t>
            </a:r>
            <a:br>
              <a:rPr lang="nl-NL" sz="3750" b="1" spc="45" dirty="0">
                <a:solidFill>
                  <a:srgbClr val="2B3C4F"/>
                </a:solidFill>
                <a:latin typeface="Overpass Black" pitchFamily="2" charset="77"/>
                <a:cs typeface="Arial"/>
              </a:rPr>
            </a:br>
            <a:endParaRPr sz="3100" dirty="0">
              <a:latin typeface="Overpass ExtraLight" pitchFamily="2" charset="77"/>
              <a:cs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1952262-3599-89AB-0130-56D3348BE901}"/>
              </a:ext>
            </a:extLst>
          </p:cNvPr>
          <p:cNvSpPr txBox="1"/>
          <p:nvPr/>
        </p:nvSpPr>
        <p:spPr>
          <a:xfrm>
            <a:off x="15745555" y="1109077"/>
            <a:ext cx="3782863" cy="6460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250 – 300 woningen 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Grote diversiteit aan prijsklassen en doelgroepen:</a:t>
            </a:r>
            <a:b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</a:b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30% sociaal</a:t>
            </a:r>
            <a:b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</a:b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40% betaalbaar</a:t>
            </a:r>
            <a:b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</a:b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30% vrije sector 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Verschillende woonsferen aansluitend op omgeving en landschap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Oriëntatie (voorkanten)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  <a:t>Zoekgebied appartementen</a:t>
            </a:r>
          </a:p>
          <a:p>
            <a:pPr algn="l">
              <a:spcBef>
                <a:spcPts val="130"/>
              </a:spcBef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algn="l">
              <a:spcBef>
                <a:spcPts val="130"/>
              </a:spcBef>
            </a:pP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algn="l">
              <a:spcBef>
                <a:spcPts val="130"/>
              </a:spcBef>
            </a:pPr>
            <a:r>
              <a:rPr lang="nl-NL" sz="2400" b="1" spc="-195" dirty="0">
                <a:solidFill>
                  <a:srgbClr val="2B3C4F"/>
                </a:solidFill>
                <a:latin typeface="Overpass Black" pitchFamily="2" charset="77"/>
              </a:rPr>
              <a:t>Geef  graag uw voorkeur(en) in woontypologieën weer op de panelen</a:t>
            </a:r>
            <a:br>
              <a:rPr lang="nl-NL" sz="2400" spc="-195" dirty="0">
                <a:solidFill>
                  <a:srgbClr val="2B3C4F"/>
                </a:solidFill>
                <a:latin typeface="Overpass Black" pitchFamily="2" charset="77"/>
              </a:rPr>
            </a:br>
            <a:endParaRPr lang="nl-NL" sz="2400" spc="-195" dirty="0">
              <a:solidFill>
                <a:srgbClr val="2B3C4F"/>
              </a:solidFill>
              <a:latin typeface="Overpass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410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413D8-6F50-2AD5-C7FB-306EF493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9B715F5-D8A0-CD04-099E-A43B27A889E7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1308556"/>
                </a:lnTo>
                <a:close/>
              </a:path>
            </a:pathLst>
          </a:custGeom>
          <a:solidFill>
            <a:srgbClr val="A7B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FA73022-AF66-D05F-4CD4-8B3FC1B6EEFF}"/>
              </a:ext>
            </a:extLst>
          </p:cNvPr>
          <p:cNvSpPr/>
          <p:nvPr/>
        </p:nvSpPr>
        <p:spPr>
          <a:xfrm>
            <a:off x="0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fbeelding 9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048E4464-1E6B-AA91-D17B-190CBDAE5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EF2016D4-F4A2-DC8C-7393-976415A23C5B}"/>
              </a:ext>
            </a:extLst>
          </p:cNvPr>
          <p:cNvSpPr txBox="1">
            <a:spLocks/>
          </p:cNvSpPr>
          <p:nvPr/>
        </p:nvSpPr>
        <p:spPr>
          <a:xfrm>
            <a:off x="9975850" y="977438"/>
            <a:ext cx="9049626" cy="582851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Stedenbouwkundige opzet</a:t>
            </a:r>
          </a:p>
          <a:p>
            <a:pPr algn="ctr">
              <a:spcBef>
                <a:spcPts val="130"/>
              </a:spcBef>
            </a:pPr>
            <a:endParaRPr lang="nl-NL" sz="3600" spc="-195" dirty="0">
              <a:solidFill>
                <a:srgbClr val="2B3C4F"/>
              </a:solidFill>
              <a:latin typeface="Overpass Black" pitchFamily="2" charset="77"/>
            </a:endParaRP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3600" spc="-195" dirty="0">
                <a:solidFill>
                  <a:srgbClr val="2B3C4F"/>
                </a:solidFill>
                <a:latin typeface="Overpass Black" pitchFamily="2" charset="77"/>
              </a:rPr>
              <a:t>Mozaïekstructuur 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3600" spc="-195" dirty="0">
                <a:solidFill>
                  <a:srgbClr val="2B3C4F"/>
                </a:solidFill>
                <a:latin typeface="Overpass Black" pitchFamily="2" charset="77"/>
              </a:rPr>
              <a:t>Verbinden groene parken en wandelroutes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3600" spc="-195" dirty="0">
                <a:solidFill>
                  <a:srgbClr val="2B3C4F"/>
                </a:solidFill>
                <a:latin typeface="Overpass Black" pitchFamily="2" charset="77"/>
              </a:rPr>
              <a:t>Randweg ter ontlasting deel Bulkstraat en de Hoogt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3600" spc="-195" dirty="0">
                <a:solidFill>
                  <a:srgbClr val="2B3C4F"/>
                </a:solidFill>
                <a:latin typeface="Overpass Black" pitchFamily="2" charset="77"/>
              </a:rPr>
              <a:t>Aandacht en waardering voor bestaande groen en waterstructuren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3600" spc="-195" dirty="0">
                <a:solidFill>
                  <a:srgbClr val="2B3C4F"/>
                </a:solidFill>
                <a:latin typeface="Overpass Black" pitchFamily="2" charset="77"/>
              </a:rPr>
              <a:t>Toevoegen van 250 tot 300 woningen </a:t>
            </a:r>
          </a:p>
          <a:p>
            <a:pPr marL="571500" indent="-571500" algn="l">
              <a:spcBef>
                <a:spcPts val="130"/>
              </a:spcBef>
              <a:buFontTx/>
              <a:buChar char="-"/>
            </a:pPr>
            <a:r>
              <a:rPr lang="nl-NL" sz="3600" spc="-195" dirty="0">
                <a:solidFill>
                  <a:srgbClr val="2B3C4F"/>
                </a:solidFill>
                <a:latin typeface="Overpass Black" pitchFamily="2" charset="77"/>
              </a:rPr>
              <a:t>Diversiteit aan woontypen en prijsklassen</a:t>
            </a:r>
          </a:p>
          <a:p>
            <a:pPr algn="ctr">
              <a:spcBef>
                <a:spcPts val="130"/>
              </a:spcBef>
            </a:pPr>
            <a:endParaRPr lang="nl-NL" sz="4150" b="1" spc="-195" dirty="0">
              <a:solidFill>
                <a:srgbClr val="2B3C4F"/>
              </a:solidFill>
              <a:latin typeface="Overpass Black" pitchFamily="2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8A9385-D605-CFCC-4351-3B990A6EA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597"/>
            <a:ext cx="11195050" cy="834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41FAC-85A6-B07C-7172-6D8FD5494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6DCDF99-C5F0-37FC-CB89-B739C303C8D8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1308556"/>
                </a:lnTo>
                <a:close/>
              </a:path>
            </a:pathLst>
          </a:custGeom>
          <a:solidFill>
            <a:srgbClr val="EC9E6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Afbeelding 8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C4BB2EAD-5311-4DF7-6657-7A429A9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155EB456-9054-BFE5-C66A-B138F82EF003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190669-6EA2-D691-5B7E-EE28DF524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407158"/>
              </p:ext>
            </p:extLst>
          </p:nvPr>
        </p:nvGraphicFramePr>
        <p:xfrm>
          <a:off x="1898651" y="1187097"/>
          <a:ext cx="14854766" cy="9476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ject 3">
            <a:extLst>
              <a:ext uri="{FF2B5EF4-FFF2-40B4-BE49-F238E27FC236}">
                <a16:creationId xmlns:a16="http://schemas.microsoft.com/office/drawing/2014/main" id="{E80DAA2E-581B-6FFD-C23A-D5F0BFCCC931}"/>
              </a:ext>
            </a:extLst>
          </p:cNvPr>
          <p:cNvSpPr txBox="1">
            <a:spLocks/>
          </p:cNvSpPr>
          <p:nvPr/>
        </p:nvSpPr>
        <p:spPr>
          <a:xfrm>
            <a:off x="7461250" y="271688"/>
            <a:ext cx="10250668" cy="1145185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Planning Omgevingsvisie </a:t>
            </a:r>
          </a:p>
          <a:p>
            <a:pPr marL="457200" indent="-457200" algn="ctr">
              <a:spcBef>
                <a:spcPts val="130"/>
              </a:spcBef>
              <a:buFontTx/>
              <a:buChar char="-"/>
            </a:pPr>
            <a:endParaRPr lang="nl-NL" sz="3100" dirty="0">
              <a:latin typeface="Overpas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2855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732B-9881-79DA-0575-DFE4C721E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0C6B31-86C6-128B-CA8F-BF3A50FF3192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1308556"/>
                </a:lnTo>
                <a:close/>
              </a:path>
            </a:pathLst>
          </a:custGeom>
          <a:solidFill>
            <a:srgbClr val="EC9E6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Afbeelding 8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779E245A-6277-814C-D3B0-B895069FA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78FB3AA-6232-3464-525C-E08FFD98DA0F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C7EF789-7B8F-9BC0-61CE-717B83042A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39774"/>
              </p:ext>
            </p:extLst>
          </p:nvPr>
        </p:nvGraphicFramePr>
        <p:xfrm>
          <a:off x="1328523" y="1135317"/>
          <a:ext cx="16000450" cy="978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ject 3">
            <a:extLst>
              <a:ext uri="{FF2B5EF4-FFF2-40B4-BE49-F238E27FC236}">
                <a16:creationId xmlns:a16="http://schemas.microsoft.com/office/drawing/2014/main" id="{EF89E238-C001-38FA-09BB-AAD9B6D6AFFA}"/>
              </a:ext>
            </a:extLst>
          </p:cNvPr>
          <p:cNvSpPr txBox="1">
            <a:spLocks/>
          </p:cNvSpPr>
          <p:nvPr/>
        </p:nvSpPr>
        <p:spPr>
          <a:xfrm>
            <a:off x="7461250" y="271688"/>
            <a:ext cx="10250668" cy="1145185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Planning Overall </a:t>
            </a:r>
          </a:p>
          <a:p>
            <a:pPr marL="457200" indent="-457200" algn="ctr">
              <a:spcBef>
                <a:spcPts val="130"/>
              </a:spcBef>
              <a:buFontTx/>
              <a:buChar char="-"/>
            </a:pPr>
            <a:endParaRPr lang="nl-NL" sz="3100" dirty="0">
              <a:latin typeface="Overpas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6450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0" y="11308556"/>
                  </a:moveTo>
                  <a:lnTo>
                    <a:pt x="10052049" y="11308556"/>
                  </a:lnTo>
                  <a:lnTo>
                    <a:pt x="10052049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ED9E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2050" y="0"/>
              <a:ext cx="10052049" cy="11308556"/>
            </a:xfrm>
            <a:prstGeom prst="rect">
              <a:avLst/>
            </a:prstGeom>
          </p:spPr>
        </p:pic>
      </p:grpSp>
      <p:pic>
        <p:nvPicPr>
          <p:cNvPr id="19" name="Afbeelding 18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9FBD73E9-229E-1B8E-7082-4EDE7CB11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6" y="9687034"/>
            <a:ext cx="1937473" cy="1105004"/>
          </a:xfrm>
          <a:prstGeom prst="rect">
            <a:avLst/>
          </a:prstGeom>
        </p:spPr>
      </p:pic>
      <p:sp>
        <p:nvSpPr>
          <p:cNvPr id="8" name="object 16">
            <a:extLst>
              <a:ext uri="{FF2B5EF4-FFF2-40B4-BE49-F238E27FC236}">
                <a16:creationId xmlns:a16="http://schemas.microsoft.com/office/drawing/2014/main" id="{28A0586D-1F37-7F3A-E974-3CEF94E86E77}"/>
              </a:ext>
            </a:extLst>
          </p:cNvPr>
          <p:cNvSpPr txBox="1"/>
          <p:nvPr/>
        </p:nvSpPr>
        <p:spPr>
          <a:xfrm>
            <a:off x="1593850" y="5317327"/>
            <a:ext cx="7391400" cy="673902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Feedback, vragen en overige zaken</a:t>
            </a:r>
            <a:endParaRPr sz="3100" dirty="0">
              <a:latin typeface="Overpass ExtraLight" pitchFamily="2" charset="77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1308556"/>
                </a:lnTo>
                <a:close/>
              </a:path>
            </a:pathLst>
          </a:custGeom>
          <a:solidFill>
            <a:srgbClr val="EC9E6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Afbeelding 8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B5BAF022-CD3C-3B7A-96BE-7AE74EE64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179F58B-FE9D-FC61-72E3-D697184BA8C6}"/>
              </a:ext>
            </a:extLst>
          </p:cNvPr>
          <p:cNvSpPr txBox="1">
            <a:spLocks/>
          </p:cNvSpPr>
          <p:nvPr/>
        </p:nvSpPr>
        <p:spPr>
          <a:xfrm>
            <a:off x="10280650" y="3778843"/>
            <a:ext cx="10250668" cy="3751027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Verkeer</a:t>
            </a:r>
          </a:p>
          <a:p>
            <a:pPr marL="457200" indent="-457200" algn="l">
              <a:spcBef>
                <a:spcPts val="130"/>
              </a:spcBef>
              <a:buFontTx/>
              <a:buChar char="-"/>
            </a:pPr>
            <a:r>
              <a:rPr lang="nl-NL" sz="4150" spc="-195" dirty="0">
                <a:solidFill>
                  <a:srgbClr val="2B3C4F"/>
                </a:solidFill>
                <a:latin typeface="Overpass Black" pitchFamily="2" charset="77"/>
              </a:rPr>
              <a:t>Openbare ruimte (groen en water)</a:t>
            </a:r>
          </a:p>
          <a:p>
            <a:pPr marL="457200" indent="-457200" algn="l">
              <a:spcBef>
                <a:spcPts val="130"/>
              </a:spcBef>
              <a:buFontTx/>
              <a:buChar char="-"/>
            </a:pPr>
            <a:r>
              <a:rPr lang="nl-NL" sz="4150" spc="-195" dirty="0">
                <a:solidFill>
                  <a:srgbClr val="2B3C4F"/>
                </a:solidFill>
                <a:latin typeface="Overpass Black" pitchFamily="2" charset="77"/>
              </a:rPr>
              <a:t>Programma </a:t>
            </a:r>
          </a:p>
          <a:p>
            <a:pPr marL="457200" indent="-457200" algn="l">
              <a:spcBef>
                <a:spcPts val="130"/>
              </a:spcBef>
              <a:buFontTx/>
              <a:buChar char="-"/>
            </a:pPr>
            <a:r>
              <a:rPr lang="nl-NL" sz="4150" spc="-195" dirty="0">
                <a:solidFill>
                  <a:srgbClr val="2B3C4F"/>
                </a:solidFill>
                <a:latin typeface="Overpass Black" pitchFamily="2" charset="77"/>
              </a:rPr>
              <a:t>Planning </a:t>
            </a:r>
          </a:p>
          <a:p>
            <a:pPr marL="457200" indent="-457200" algn="l">
              <a:spcBef>
                <a:spcPts val="130"/>
              </a:spcBef>
              <a:buFontTx/>
              <a:buChar char="-"/>
            </a:pPr>
            <a:r>
              <a:rPr lang="nl-NL" sz="4150" spc="-195" dirty="0">
                <a:solidFill>
                  <a:srgbClr val="2B3C4F"/>
                </a:solidFill>
                <a:latin typeface="Overpass Black" pitchFamily="2" charset="77"/>
              </a:rPr>
              <a:t>Website</a:t>
            </a:r>
          </a:p>
          <a:p>
            <a:pPr marL="457200" indent="-457200" algn="ctr">
              <a:spcBef>
                <a:spcPts val="130"/>
              </a:spcBef>
              <a:buFontTx/>
              <a:buChar char="-"/>
            </a:pPr>
            <a:endParaRPr lang="nl-NL" sz="3100" dirty="0">
              <a:latin typeface="Overpass ExtraLight" pitchFamily="2" charset="77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828D299-D319-0D92-56BD-37B4CED10E1F}"/>
              </a:ext>
            </a:extLst>
          </p:cNvPr>
          <p:cNvSpPr/>
          <p:nvPr/>
        </p:nvSpPr>
        <p:spPr>
          <a:xfrm>
            <a:off x="26071" y="0"/>
            <a:ext cx="9665335" cy="10391775"/>
          </a:xfrm>
          <a:custGeom>
            <a:avLst/>
            <a:gdLst/>
            <a:ahLst/>
            <a:cxnLst/>
            <a:rect l="l" t="t" r="r" b="b"/>
            <a:pathLst>
              <a:path w="9665335" h="10391775">
                <a:moveTo>
                  <a:pt x="8653558" y="0"/>
                </a:moveTo>
                <a:lnTo>
                  <a:pt x="8682489" y="38309"/>
                </a:lnTo>
                <a:lnTo>
                  <a:pt x="8711232" y="77148"/>
                </a:lnTo>
                <a:lnTo>
                  <a:pt x="8739603" y="116276"/>
                </a:lnTo>
                <a:lnTo>
                  <a:pt x="8767600" y="155691"/>
                </a:lnTo>
                <a:lnTo>
                  <a:pt x="8795221" y="195389"/>
                </a:lnTo>
                <a:lnTo>
                  <a:pt x="8822462" y="235368"/>
                </a:lnTo>
                <a:lnTo>
                  <a:pt x="8849322" y="275627"/>
                </a:lnTo>
                <a:lnTo>
                  <a:pt x="8875797" y="316161"/>
                </a:lnTo>
                <a:lnTo>
                  <a:pt x="8901885" y="356968"/>
                </a:lnTo>
                <a:lnTo>
                  <a:pt x="8927583" y="398046"/>
                </a:lnTo>
                <a:lnTo>
                  <a:pt x="8952890" y="439392"/>
                </a:lnTo>
                <a:lnTo>
                  <a:pt x="8977801" y="481004"/>
                </a:lnTo>
                <a:lnTo>
                  <a:pt x="9002315" y="522879"/>
                </a:lnTo>
                <a:lnTo>
                  <a:pt x="9026429" y="565015"/>
                </a:lnTo>
                <a:lnTo>
                  <a:pt x="9050140" y="607408"/>
                </a:lnTo>
                <a:lnTo>
                  <a:pt x="9073447" y="650056"/>
                </a:lnTo>
                <a:lnTo>
                  <a:pt x="9096345" y="692956"/>
                </a:lnTo>
                <a:lnTo>
                  <a:pt x="9118833" y="736107"/>
                </a:lnTo>
                <a:lnTo>
                  <a:pt x="9140908" y="779505"/>
                </a:lnTo>
                <a:lnTo>
                  <a:pt x="9162567" y="823148"/>
                </a:lnTo>
                <a:lnTo>
                  <a:pt x="9183808" y="867033"/>
                </a:lnTo>
                <a:lnTo>
                  <a:pt x="9204628" y="911158"/>
                </a:lnTo>
                <a:lnTo>
                  <a:pt x="9225025" y="955519"/>
                </a:lnTo>
                <a:lnTo>
                  <a:pt x="9244996" y="1000115"/>
                </a:lnTo>
                <a:lnTo>
                  <a:pt x="9264538" y="1044943"/>
                </a:lnTo>
                <a:lnTo>
                  <a:pt x="9283649" y="1090000"/>
                </a:lnTo>
                <a:lnTo>
                  <a:pt x="9302326" y="1135283"/>
                </a:lnTo>
                <a:lnTo>
                  <a:pt x="9320567" y="1180791"/>
                </a:lnTo>
                <a:lnTo>
                  <a:pt x="9338369" y="1226519"/>
                </a:lnTo>
                <a:lnTo>
                  <a:pt x="9355729" y="1272467"/>
                </a:lnTo>
                <a:lnTo>
                  <a:pt x="9372645" y="1318630"/>
                </a:lnTo>
                <a:lnTo>
                  <a:pt x="9389115" y="1365008"/>
                </a:lnTo>
                <a:lnTo>
                  <a:pt x="9405135" y="1411596"/>
                </a:lnTo>
                <a:lnTo>
                  <a:pt x="9420702" y="1458393"/>
                </a:lnTo>
                <a:lnTo>
                  <a:pt x="9435816" y="1505395"/>
                </a:lnTo>
                <a:lnTo>
                  <a:pt x="9450472" y="1552600"/>
                </a:lnTo>
                <a:lnTo>
                  <a:pt x="9464668" y="1600006"/>
                </a:lnTo>
                <a:lnTo>
                  <a:pt x="9478402" y="1647611"/>
                </a:lnTo>
                <a:lnTo>
                  <a:pt x="9491671" y="1695410"/>
                </a:lnTo>
                <a:lnTo>
                  <a:pt x="9504472" y="1743402"/>
                </a:lnTo>
                <a:lnTo>
                  <a:pt x="9516803" y="1791584"/>
                </a:lnTo>
                <a:lnTo>
                  <a:pt x="9528662" y="1839954"/>
                </a:lnTo>
                <a:lnTo>
                  <a:pt x="9540045" y="1888509"/>
                </a:lnTo>
                <a:lnTo>
                  <a:pt x="9550950" y="1937247"/>
                </a:lnTo>
                <a:lnTo>
                  <a:pt x="9561374" y="1986164"/>
                </a:lnTo>
                <a:lnTo>
                  <a:pt x="9571315" y="2035258"/>
                </a:lnTo>
                <a:lnTo>
                  <a:pt x="9580771" y="2084526"/>
                </a:lnTo>
                <a:lnTo>
                  <a:pt x="9589738" y="2133967"/>
                </a:lnTo>
                <a:lnTo>
                  <a:pt x="9598214" y="2183577"/>
                </a:lnTo>
                <a:lnTo>
                  <a:pt x="9606197" y="2233354"/>
                </a:lnTo>
                <a:lnTo>
                  <a:pt x="9613683" y="2283295"/>
                </a:lnTo>
                <a:lnTo>
                  <a:pt x="9620671" y="2333398"/>
                </a:lnTo>
                <a:lnTo>
                  <a:pt x="9627157" y="2383659"/>
                </a:lnTo>
                <a:lnTo>
                  <a:pt x="9633139" y="2434077"/>
                </a:lnTo>
                <a:lnTo>
                  <a:pt x="9638615" y="2484649"/>
                </a:lnTo>
                <a:lnTo>
                  <a:pt x="9643581" y="2535372"/>
                </a:lnTo>
                <a:lnTo>
                  <a:pt x="9648036" y="2586243"/>
                </a:lnTo>
                <a:lnTo>
                  <a:pt x="9651977" y="2637260"/>
                </a:lnTo>
                <a:lnTo>
                  <a:pt x="9655400" y="2688421"/>
                </a:lnTo>
                <a:lnTo>
                  <a:pt x="9658304" y="2739723"/>
                </a:lnTo>
                <a:lnTo>
                  <a:pt x="9660686" y="2791162"/>
                </a:lnTo>
                <a:lnTo>
                  <a:pt x="9662543" y="2842738"/>
                </a:lnTo>
                <a:lnTo>
                  <a:pt x="9663872" y="2894446"/>
                </a:lnTo>
                <a:lnTo>
                  <a:pt x="9664672" y="2946284"/>
                </a:lnTo>
                <a:lnTo>
                  <a:pt x="9664939" y="2998251"/>
                </a:lnTo>
                <a:lnTo>
                  <a:pt x="9664705" y="3046929"/>
                </a:lnTo>
                <a:lnTo>
                  <a:pt x="9664003" y="3095496"/>
                </a:lnTo>
                <a:lnTo>
                  <a:pt x="9662836" y="3143949"/>
                </a:lnTo>
                <a:lnTo>
                  <a:pt x="9661206" y="3192286"/>
                </a:lnTo>
                <a:lnTo>
                  <a:pt x="9659114" y="3240504"/>
                </a:lnTo>
                <a:lnTo>
                  <a:pt x="9656564" y="3288602"/>
                </a:lnTo>
                <a:lnTo>
                  <a:pt x="9653558" y="3336577"/>
                </a:lnTo>
                <a:lnTo>
                  <a:pt x="9650096" y="3384428"/>
                </a:lnTo>
                <a:lnTo>
                  <a:pt x="9646183" y="3432152"/>
                </a:lnTo>
                <a:lnTo>
                  <a:pt x="9641819" y="3479747"/>
                </a:lnTo>
                <a:lnTo>
                  <a:pt x="9637006" y="3527210"/>
                </a:lnTo>
                <a:lnTo>
                  <a:pt x="9631748" y="3574541"/>
                </a:lnTo>
                <a:lnTo>
                  <a:pt x="9626046" y="3621736"/>
                </a:lnTo>
                <a:lnTo>
                  <a:pt x="9619902" y="3668793"/>
                </a:lnTo>
                <a:lnTo>
                  <a:pt x="9613319" y="3715711"/>
                </a:lnTo>
                <a:lnTo>
                  <a:pt x="9606298" y="3762487"/>
                </a:lnTo>
                <a:lnTo>
                  <a:pt x="9598842" y="3809119"/>
                </a:lnTo>
                <a:lnTo>
                  <a:pt x="9590952" y="3855605"/>
                </a:lnTo>
                <a:lnTo>
                  <a:pt x="9582632" y="3901943"/>
                </a:lnTo>
                <a:lnTo>
                  <a:pt x="9573883" y="3948130"/>
                </a:lnTo>
                <a:lnTo>
                  <a:pt x="9564707" y="3994165"/>
                </a:lnTo>
                <a:lnTo>
                  <a:pt x="9555106" y="4040045"/>
                </a:lnTo>
                <a:lnTo>
                  <a:pt x="9545083" y="4085769"/>
                </a:lnTo>
                <a:lnTo>
                  <a:pt x="9534639" y="4131333"/>
                </a:lnTo>
                <a:lnTo>
                  <a:pt x="9523777" y="4176736"/>
                </a:lnTo>
                <a:lnTo>
                  <a:pt x="9512499" y="4221977"/>
                </a:lnTo>
                <a:lnTo>
                  <a:pt x="9500807" y="4267051"/>
                </a:lnTo>
                <a:lnTo>
                  <a:pt x="9488704" y="4311959"/>
                </a:lnTo>
                <a:lnTo>
                  <a:pt x="9476190" y="4356697"/>
                </a:lnTo>
                <a:lnTo>
                  <a:pt x="9463270" y="4401263"/>
                </a:lnTo>
                <a:lnTo>
                  <a:pt x="9449943" y="4445655"/>
                </a:lnTo>
                <a:lnTo>
                  <a:pt x="9436214" y="4489871"/>
                </a:lnTo>
                <a:lnTo>
                  <a:pt x="9422083" y="4533909"/>
                </a:lnTo>
                <a:lnTo>
                  <a:pt x="9407554" y="4577766"/>
                </a:lnTo>
                <a:lnTo>
                  <a:pt x="9392628" y="4621441"/>
                </a:lnTo>
                <a:lnTo>
                  <a:pt x="9377306" y="4664932"/>
                </a:lnTo>
                <a:lnTo>
                  <a:pt x="9361593" y="4708236"/>
                </a:lnTo>
                <a:lnTo>
                  <a:pt x="9345489" y="4751351"/>
                </a:lnTo>
                <a:lnTo>
                  <a:pt x="9328996" y="4794275"/>
                </a:lnTo>
                <a:lnTo>
                  <a:pt x="9312118" y="4837005"/>
                </a:lnTo>
                <a:lnTo>
                  <a:pt x="9294856" y="4879541"/>
                </a:lnTo>
                <a:lnTo>
                  <a:pt x="9277211" y="4921879"/>
                </a:lnTo>
                <a:lnTo>
                  <a:pt x="9259187" y="4964018"/>
                </a:lnTo>
                <a:lnTo>
                  <a:pt x="9240786" y="5005955"/>
                </a:lnTo>
                <a:lnTo>
                  <a:pt x="9222009" y="5047688"/>
                </a:lnTo>
                <a:lnTo>
                  <a:pt x="9202858" y="5089215"/>
                </a:lnTo>
                <a:lnTo>
                  <a:pt x="9183337" y="5130534"/>
                </a:lnTo>
                <a:lnTo>
                  <a:pt x="9163446" y="5171642"/>
                </a:lnTo>
                <a:lnTo>
                  <a:pt x="9143189" y="5212539"/>
                </a:lnTo>
                <a:lnTo>
                  <a:pt x="9122566" y="5253220"/>
                </a:lnTo>
                <a:lnTo>
                  <a:pt x="9101581" y="5293685"/>
                </a:lnTo>
                <a:lnTo>
                  <a:pt x="9080236" y="5333932"/>
                </a:lnTo>
                <a:lnTo>
                  <a:pt x="9058532" y="5373957"/>
                </a:lnTo>
                <a:lnTo>
                  <a:pt x="9036473" y="5413760"/>
                </a:lnTo>
                <a:lnTo>
                  <a:pt x="9014059" y="5453337"/>
                </a:lnTo>
                <a:lnTo>
                  <a:pt x="8991293" y="5492686"/>
                </a:lnTo>
                <a:lnTo>
                  <a:pt x="8968177" y="5531807"/>
                </a:lnTo>
                <a:lnTo>
                  <a:pt x="8944714" y="5570695"/>
                </a:lnTo>
                <a:lnTo>
                  <a:pt x="8920905" y="5609350"/>
                </a:lnTo>
                <a:lnTo>
                  <a:pt x="8896753" y="5647769"/>
                </a:lnTo>
                <a:lnTo>
                  <a:pt x="8872260" y="5685950"/>
                </a:lnTo>
                <a:lnTo>
                  <a:pt x="8847427" y="5723891"/>
                </a:lnTo>
                <a:lnTo>
                  <a:pt x="8822258" y="5761589"/>
                </a:lnTo>
                <a:lnTo>
                  <a:pt x="8796753" y="5799043"/>
                </a:lnTo>
                <a:lnTo>
                  <a:pt x="8770916" y="5836250"/>
                </a:lnTo>
                <a:lnTo>
                  <a:pt x="8744749" y="5873209"/>
                </a:lnTo>
                <a:lnTo>
                  <a:pt x="8718253" y="5909916"/>
                </a:lnTo>
                <a:lnTo>
                  <a:pt x="8691431" y="5946371"/>
                </a:lnTo>
                <a:lnTo>
                  <a:pt x="8664285" y="5982570"/>
                </a:lnTo>
                <a:lnTo>
                  <a:pt x="8636816" y="6018513"/>
                </a:lnTo>
                <a:lnTo>
                  <a:pt x="8609028" y="6054195"/>
                </a:lnTo>
                <a:lnTo>
                  <a:pt x="8580922" y="6089617"/>
                </a:lnTo>
                <a:lnTo>
                  <a:pt x="8552501" y="6124774"/>
                </a:lnTo>
                <a:lnTo>
                  <a:pt x="8523766" y="6159666"/>
                </a:lnTo>
                <a:lnTo>
                  <a:pt x="8494720" y="6194290"/>
                </a:lnTo>
                <a:lnTo>
                  <a:pt x="8465365" y="6228643"/>
                </a:lnTo>
                <a:lnTo>
                  <a:pt x="8435702" y="6262724"/>
                </a:lnTo>
                <a:lnTo>
                  <a:pt x="8405735" y="6296531"/>
                </a:lnTo>
                <a:lnTo>
                  <a:pt x="8375465" y="6330062"/>
                </a:lnTo>
                <a:lnTo>
                  <a:pt x="8344895" y="6363313"/>
                </a:lnTo>
                <a:lnTo>
                  <a:pt x="8314026" y="6396284"/>
                </a:lnTo>
                <a:lnTo>
                  <a:pt x="8282861" y="6428972"/>
                </a:lnTo>
                <a:lnTo>
                  <a:pt x="8251401" y="6461375"/>
                </a:lnTo>
                <a:lnTo>
                  <a:pt x="8219649" y="6493490"/>
                </a:lnTo>
                <a:lnTo>
                  <a:pt x="8187608" y="6525316"/>
                </a:lnTo>
                <a:lnTo>
                  <a:pt x="8155279" y="6556851"/>
                </a:lnTo>
                <a:lnTo>
                  <a:pt x="8122664" y="6588092"/>
                </a:lnTo>
                <a:lnTo>
                  <a:pt x="8089766" y="6619037"/>
                </a:lnTo>
                <a:lnTo>
                  <a:pt x="8056586" y="6649685"/>
                </a:lnTo>
                <a:lnTo>
                  <a:pt x="8023127" y="6680032"/>
                </a:lnTo>
                <a:lnTo>
                  <a:pt x="7989391" y="6710077"/>
                </a:lnTo>
                <a:lnTo>
                  <a:pt x="7955380" y="6739818"/>
                </a:lnTo>
                <a:lnTo>
                  <a:pt x="7921096" y="6769252"/>
                </a:lnTo>
                <a:lnTo>
                  <a:pt x="7886542" y="6798378"/>
                </a:lnTo>
                <a:lnTo>
                  <a:pt x="7851719" y="6827193"/>
                </a:lnTo>
                <a:lnTo>
                  <a:pt x="7816630" y="6855694"/>
                </a:lnTo>
                <a:lnTo>
                  <a:pt x="7781276" y="6883881"/>
                </a:lnTo>
                <a:lnTo>
                  <a:pt x="7745660" y="6911751"/>
                </a:lnTo>
                <a:lnTo>
                  <a:pt x="7709785" y="6939302"/>
                </a:lnTo>
                <a:lnTo>
                  <a:pt x="7673651" y="6966531"/>
                </a:lnTo>
                <a:lnTo>
                  <a:pt x="7637262" y="6993436"/>
                </a:lnTo>
                <a:lnTo>
                  <a:pt x="7600619" y="7020016"/>
                </a:lnTo>
                <a:lnTo>
                  <a:pt x="7563725" y="7046268"/>
                </a:lnTo>
                <a:lnTo>
                  <a:pt x="7526582" y="7072189"/>
                </a:lnTo>
                <a:lnTo>
                  <a:pt x="7489191" y="7097779"/>
                </a:lnTo>
                <a:lnTo>
                  <a:pt x="7451556" y="7123035"/>
                </a:lnTo>
                <a:lnTo>
                  <a:pt x="7413677" y="7147954"/>
                </a:lnTo>
                <a:lnTo>
                  <a:pt x="7375558" y="7172534"/>
                </a:lnTo>
                <a:lnTo>
                  <a:pt x="7337200" y="7196774"/>
                </a:lnTo>
                <a:lnTo>
                  <a:pt x="7298606" y="7220671"/>
                </a:lnTo>
                <a:lnTo>
                  <a:pt x="7259777" y="7244223"/>
                </a:lnTo>
                <a:lnTo>
                  <a:pt x="7220717" y="7267428"/>
                </a:lnTo>
                <a:lnTo>
                  <a:pt x="7181426" y="7290283"/>
                </a:lnTo>
                <a:lnTo>
                  <a:pt x="7141907" y="7312787"/>
                </a:lnTo>
                <a:lnTo>
                  <a:pt x="7102163" y="7334938"/>
                </a:lnTo>
                <a:lnTo>
                  <a:pt x="7062195" y="7356733"/>
                </a:lnTo>
                <a:lnTo>
                  <a:pt x="7022006" y="7378170"/>
                </a:lnTo>
                <a:lnTo>
                  <a:pt x="6981597" y="7399248"/>
                </a:lnTo>
                <a:lnTo>
                  <a:pt x="6940971" y="7419963"/>
                </a:lnTo>
                <a:lnTo>
                  <a:pt x="6900130" y="7440314"/>
                </a:lnTo>
                <a:lnTo>
                  <a:pt x="6859076" y="7460298"/>
                </a:lnTo>
                <a:lnTo>
                  <a:pt x="6817811" y="7479915"/>
                </a:lnTo>
                <a:lnTo>
                  <a:pt x="6776337" y="7499160"/>
                </a:lnTo>
                <a:lnTo>
                  <a:pt x="6734657" y="7518033"/>
                </a:lnTo>
                <a:lnTo>
                  <a:pt x="6692773" y="7536531"/>
                </a:lnTo>
                <a:lnTo>
                  <a:pt x="6650687" y="7554651"/>
                </a:lnTo>
                <a:lnTo>
                  <a:pt x="6608400" y="7572393"/>
                </a:lnTo>
                <a:lnTo>
                  <a:pt x="6565915" y="7589753"/>
                </a:lnTo>
                <a:lnTo>
                  <a:pt x="6523235" y="7606730"/>
                </a:lnTo>
                <a:lnTo>
                  <a:pt x="6480361" y="7623321"/>
                </a:lnTo>
                <a:lnTo>
                  <a:pt x="6437295" y="7639525"/>
                </a:lnTo>
                <a:lnTo>
                  <a:pt x="6394040" y="7655338"/>
                </a:lnTo>
                <a:lnTo>
                  <a:pt x="6350598" y="7670760"/>
                </a:lnTo>
                <a:lnTo>
                  <a:pt x="6306970" y="7685788"/>
                </a:lnTo>
                <a:lnTo>
                  <a:pt x="6263160" y="7700419"/>
                </a:lnTo>
                <a:lnTo>
                  <a:pt x="6219169" y="7714651"/>
                </a:lnTo>
                <a:lnTo>
                  <a:pt x="6174999" y="7728483"/>
                </a:lnTo>
                <a:lnTo>
                  <a:pt x="6130652" y="7741913"/>
                </a:lnTo>
                <a:lnTo>
                  <a:pt x="6086131" y="7754937"/>
                </a:lnTo>
                <a:lnTo>
                  <a:pt x="6041438" y="7767555"/>
                </a:lnTo>
                <a:lnTo>
                  <a:pt x="5996574" y="7779764"/>
                </a:lnTo>
                <a:lnTo>
                  <a:pt x="5951543" y="7791561"/>
                </a:lnTo>
                <a:lnTo>
                  <a:pt x="5906345" y="7802945"/>
                </a:lnTo>
                <a:lnTo>
                  <a:pt x="5860984" y="7813913"/>
                </a:lnTo>
                <a:lnTo>
                  <a:pt x="5815462" y="7824463"/>
                </a:lnTo>
                <a:lnTo>
                  <a:pt x="5769779" y="7834594"/>
                </a:lnTo>
                <a:lnTo>
                  <a:pt x="5723940" y="7844303"/>
                </a:lnTo>
                <a:lnTo>
                  <a:pt x="5677945" y="7853588"/>
                </a:lnTo>
                <a:lnTo>
                  <a:pt x="5631798" y="7862446"/>
                </a:lnTo>
                <a:lnTo>
                  <a:pt x="5585499" y="7870876"/>
                </a:lnTo>
                <a:lnTo>
                  <a:pt x="5539052" y="7878876"/>
                </a:lnTo>
                <a:lnTo>
                  <a:pt x="5492457" y="7886443"/>
                </a:lnTo>
                <a:lnTo>
                  <a:pt x="5445719" y="7893575"/>
                </a:lnTo>
                <a:lnTo>
                  <a:pt x="5398838" y="7900270"/>
                </a:lnTo>
                <a:lnTo>
                  <a:pt x="5351817" y="7906527"/>
                </a:lnTo>
                <a:lnTo>
                  <a:pt x="5304658" y="7912342"/>
                </a:lnTo>
                <a:lnTo>
                  <a:pt x="5257363" y="7917713"/>
                </a:lnTo>
                <a:lnTo>
                  <a:pt x="5209934" y="7922640"/>
                </a:lnTo>
                <a:lnTo>
                  <a:pt x="5162373" y="7927118"/>
                </a:lnTo>
                <a:lnTo>
                  <a:pt x="5114683" y="7931147"/>
                </a:lnTo>
                <a:lnTo>
                  <a:pt x="5066865" y="7934724"/>
                </a:lnTo>
                <a:lnTo>
                  <a:pt x="5018923" y="7937847"/>
                </a:lnTo>
                <a:lnTo>
                  <a:pt x="4970857" y="7940514"/>
                </a:lnTo>
                <a:lnTo>
                  <a:pt x="4922670" y="7942722"/>
                </a:lnTo>
                <a:lnTo>
                  <a:pt x="4874364" y="7944470"/>
                </a:lnTo>
                <a:lnTo>
                  <a:pt x="4885126" y="7995294"/>
                </a:lnTo>
                <a:lnTo>
                  <a:pt x="4896230" y="8045992"/>
                </a:lnTo>
                <a:lnTo>
                  <a:pt x="4907674" y="8096563"/>
                </a:lnTo>
                <a:lnTo>
                  <a:pt x="4919456" y="8147004"/>
                </a:lnTo>
                <a:lnTo>
                  <a:pt x="4931577" y="8197314"/>
                </a:lnTo>
                <a:lnTo>
                  <a:pt x="4944034" y="8247493"/>
                </a:lnTo>
                <a:lnTo>
                  <a:pt x="4956827" y="8297539"/>
                </a:lnTo>
                <a:lnTo>
                  <a:pt x="4969953" y="8347450"/>
                </a:lnTo>
                <a:lnTo>
                  <a:pt x="4983412" y="8397227"/>
                </a:lnTo>
                <a:lnTo>
                  <a:pt x="4997203" y="8446866"/>
                </a:lnTo>
                <a:lnTo>
                  <a:pt x="5011324" y="8496367"/>
                </a:lnTo>
                <a:lnTo>
                  <a:pt x="5025773" y="8545728"/>
                </a:lnTo>
                <a:lnTo>
                  <a:pt x="5040551" y="8594949"/>
                </a:lnTo>
                <a:lnTo>
                  <a:pt x="5055654" y="8644028"/>
                </a:lnTo>
                <a:lnTo>
                  <a:pt x="5071083" y="8692964"/>
                </a:lnTo>
                <a:lnTo>
                  <a:pt x="5086836" y="8741755"/>
                </a:lnTo>
                <a:lnTo>
                  <a:pt x="5102911" y="8790401"/>
                </a:lnTo>
                <a:lnTo>
                  <a:pt x="5119307" y="8838899"/>
                </a:lnTo>
                <a:lnTo>
                  <a:pt x="5136024" y="8887249"/>
                </a:lnTo>
                <a:lnTo>
                  <a:pt x="5153059" y="8935449"/>
                </a:lnTo>
                <a:lnTo>
                  <a:pt x="5170412" y="8983499"/>
                </a:lnTo>
                <a:lnTo>
                  <a:pt x="5188081" y="9031396"/>
                </a:lnTo>
                <a:lnTo>
                  <a:pt x="5206066" y="9079139"/>
                </a:lnTo>
                <a:lnTo>
                  <a:pt x="5224363" y="9126728"/>
                </a:lnTo>
                <a:lnTo>
                  <a:pt x="5242974" y="9174161"/>
                </a:lnTo>
                <a:lnTo>
                  <a:pt x="5261895" y="9221436"/>
                </a:lnTo>
                <a:lnTo>
                  <a:pt x="5281127" y="9268553"/>
                </a:lnTo>
                <a:lnTo>
                  <a:pt x="5300667" y="9315509"/>
                </a:lnTo>
                <a:lnTo>
                  <a:pt x="5320514" y="9362305"/>
                </a:lnTo>
                <a:lnTo>
                  <a:pt x="5340668" y="9408938"/>
                </a:lnTo>
                <a:lnTo>
                  <a:pt x="5361126" y="9455407"/>
                </a:lnTo>
                <a:lnTo>
                  <a:pt x="5381888" y="9501711"/>
                </a:lnTo>
                <a:lnTo>
                  <a:pt x="5402952" y="9547849"/>
                </a:lnTo>
                <a:lnTo>
                  <a:pt x="5424318" y="9593819"/>
                </a:lnTo>
                <a:lnTo>
                  <a:pt x="5445983" y="9639621"/>
                </a:lnTo>
                <a:lnTo>
                  <a:pt x="5467946" y="9685252"/>
                </a:lnTo>
                <a:lnTo>
                  <a:pt x="5490207" y="9730711"/>
                </a:lnTo>
                <a:lnTo>
                  <a:pt x="5512764" y="9775998"/>
                </a:lnTo>
                <a:lnTo>
                  <a:pt x="5535616" y="9821111"/>
                </a:lnTo>
                <a:lnTo>
                  <a:pt x="5558761" y="9866049"/>
                </a:lnTo>
                <a:lnTo>
                  <a:pt x="5582198" y="9910810"/>
                </a:lnTo>
                <a:lnTo>
                  <a:pt x="5605927" y="9955393"/>
                </a:lnTo>
                <a:lnTo>
                  <a:pt x="5629944" y="9999797"/>
                </a:lnTo>
                <a:lnTo>
                  <a:pt x="5654251" y="10044020"/>
                </a:lnTo>
                <a:lnTo>
                  <a:pt x="5678844" y="10088062"/>
                </a:lnTo>
                <a:lnTo>
                  <a:pt x="5703723" y="10131920"/>
                </a:lnTo>
                <a:lnTo>
                  <a:pt x="5728887" y="10175595"/>
                </a:lnTo>
                <a:lnTo>
                  <a:pt x="5754334" y="10219083"/>
                </a:lnTo>
                <a:lnTo>
                  <a:pt x="5780064" y="10262385"/>
                </a:lnTo>
                <a:lnTo>
                  <a:pt x="5806074" y="10305499"/>
                </a:lnTo>
                <a:lnTo>
                  <a:pt x="5832363" y="10348423"/>
                </a:lnTo>
                <a:lnTo>
                  <a:pt x="5858931" y="10391157"/>
                </a:lnTo>
                <a:lnTo>
                  <a:pt x="5806933" y="10380907"/>
                </a:lnTo>
                <a:lnTo>
                  <a:pt x="5755063" y="10370302"/>
                </a:lnTo>
                <a:lnTo>
                  <a:pt x="5703323" y="10359341"/>
                </a:lnTo>
                <a:lnTo>
                  <a:pt x="5651715" y="10348027"/>
                </a:lnTo>
                <a:lnTo>
                  <a:pt x="5600239" y="10336361"/>
                </a:lnTo>
                <a:lnTo>
                  <a:pt x="5548898" y="10324344"/>
                </a:lnTo>
                <a:lnTo>
                  <a:pt x="5497692" y="10311978"/>
                </a:lnTo>
                <a:lnTo>
                  <a:pt x="5446623" y="10299263"/>
                </a:lnTo>
                <a:lnTo>
                  <a:pt x="5395692" y="10286202"/>
                </a:lnTo>
                <a:lnTo>
                  <a:pt x="5344901" y="10272795"/>
                </a:lnTo>
                <a:lnTo>
                  <a:pt x="5294250" y="10259044"/>
                </a:lnTo>
                <a:lnTo>
                  <a:pt x="5243741" y="10244950"/>
                </a:lnTo>
                <a:lnTo>
                  <a:pt x="5193376" y="10230514"/>
                </a:lnTo>
                <a:lnTo>
                  <a:pt x="5143156" y="10215739"/>
                </a:lnTo>
                <a:lnTo>
                  <a:pt x="5093081" y="10200624"/>
                </a:lnTo>
                <a:lnTo>
                  <a:pt x="5043154" y="10185172"/>
                </a:lnTo>
                <a:lnTo>
                  <a:pt x="4993376" y="10169383"/>
                </a:lnTo>
                <a:lnTo>
                  <a:pt x="4943748" y="10153260"/>
                </a:lnTo>
                <a:lnTo>
                  <a:pt x="4894271" y="10136803"/>
                </a:lnTo>
                <a:lnTo>
                  <a:pt x="4844947" y="10120014"/>
                </a:lnTo>
                <a:lnTo>
                  <a:pt x="4795777" y="10102894"/>
                </a:lnTo>
                <a:lnTo>
                  <a:pt x="4746763" y="10085445"/>
                </a:lnTo>
                <a:lnTo>
                  <a:pt x="4697905" y="10067667"/>
                </a:lnTo>
                <a:lnTo>
                  <a:pt x="4649205" y="10049562"/>
                </a:lnTo>
                <a:lnTo>
                  <a:pt x="4600665" y="10031132"/>
                </a:lnTo>
                <a:lnTo>
                  <a:pt x="4552285" y="10012377"/>
                </a:lnTo>
                <a:lnTo>
                  <a:pt x="4504067" y="9993299"/>
                </a:lnTo>
                <a:lnTo>
                  <a:pt x="4456013" y="9973900"/>
                </a:lnTo>
                <a:lnTo>
                  <a:pt x="4408123" y="9954181"/>
                </a:lnTo>
                <a:lnTo>
                  <a:pt x="4360399" y="9934142"/>
                </a:lnTo>
                <a:lnTo>
                  <a:pt x="4312843" y="9913786"/>
                </a:lnTo>
                <a:lnTo>
                  <a:pt x="4265455" y="9893114"/>
                </a:lnTo>
                <a:lnTo>
                  <a:pt x="4218237" y="9872126"/>
                </a:lnTo>
                <a:lnTo>
                  <a:pt x="4171191" y="9850825"/>
                </a:lnTo>
                <a:lnTo>
                  <a:pt x="4124317" y="9829212"/>
                </a:lnTo>
                <a:lnTo>
                  <a:pt x="4077617" y="9807287"/>
                </a:lnTo>
                <a:lnTo>
                  <a:pt x="4031093" y="9785053"/>
                </a:lnTo>
                <a:lnTo>
                  <a:pt x="3984745" y="9762511"/>
                </a:lnTo>
                <a:lnTo>
                  <a:pt x="3938575" y="9739662"/>
                </a:lnTo>
                <a:lnTo>
                  <a:pt x="3892585" y="9716507"/>
                </a:lnTo>
                <a:lnTo>
                  <a:pt x="3846775" y="9693047"/>
                </a:lnTo>
                <a:lnTo>
                  <a:pt x="3801147" y="9669285"/>
                </a:lnTo>
                <a:lnTo>
                  <a:pt x="3755702" y="9645221"/>
                </a:lnTo>
                <a:lnTo>
                  <a:pt x="3710442" y="9620856"/>
                </a:lnTo>
                <a:lnTo>
                  <a:pt x="3665368" y="9596193"/>
                </a:lnTo>
                <a:lnTo>
                  <a:pt x="3620481" y="9571232"/>
                </a:lnTo>
                <a:lnTo>
                  <a:pt x="3575782" y="9545974"/>
                </a:lnTo>
                <a:lnTo>
                  <a:pt x="3531274" y="9520422"/>
                </a:lnTo>
                <a:lnTo>
                  <a:pt x="3486957" y="9494575"/>
                </a:lnTo>
                <a:lnTo>
                  <a:pt x="3442832" y="9468436"/>
                </a:lnTo>
                <a:lnTo>
                  <a:pt x="3398901" y="9442007"/>
                </a:lnTo>
                <a:lnTo>
                  <a:pt x="3355166" y="9415287"/>
                </a:lnTo>
                <a:lnTo>
                  <a:pt x="3311627" y="9388279"/>
                </a:lnTo>
                <a:lnTo>
                  <a:pt x="3268286" y="9360984"/>
                </a:lnTo>
                <a:lnTo>
                  <a:pt x="3225144" y="9333403"/>
                </a:lnTo>
                <a:lnTo>
                  <a:pt x="3182203" y="9305538"/>
                </a:lnTo>
                <a:lnTo>
                  <a:pt x="3139463" y="9277389"/>
                </a:lnTo>
                <a:lnTo>
                  <a:pt x="3096927" y="9248959"/>
                </a:lnTo>
                <a:lnTo>
                  <a:pt x="3054595" y="9220249"/>
                </a:lnTo>
                <a:lnTo>
                  <a:pt x="3012470" y="9191259"/>
                </a:lnTo>
                <a:lnTo>
                  <a:pt x="2970551" y="9161992"/>
                </a:lnTo>
                <a:lnTo>
                  <a:pt x="2928841" y="9132448"/>
                </a:lnTo>
                <a:lnTo>
                  <a:pt x="2887341" y="9102628"/>
                </a:lnTo>
                <a:lnTo>
                  <a:pt x="2846051" y="9072536"/>
                </a:lnTo>
                <a:lnTo>
                  <a:pt x="2804975" y="9042170"/>
                </a:lnTo>
                <a:lnTo>
                  <a:pt x="2764112" y="9011534"/>
                </a:lnTo>
                <a:lnTo>
                  <a:pt x="2723464" y="8980627"/>
                </a:lnTo>
                <a:lnTo>
                  <a:pt x="2683033" y="8949453"/>
                </a:lnTo>
                <a:lnTo>
                  <a:pt x="2642820" y="8918011"/>
                </a:lnTo>
                <a:lnTo>
                  <a:pt x="2602825" y="8886303"/>
                </a:lnTo>
                <a:lnTo>
                  <a:pt x="2563052" y="8854330"/>
                </a:lnTo>
                <a:lnTo>
                  <a:pt x="2523500" y="8822095"/>
                </a:lnTo>
                <a:lnTo>
                  <a:pt x="2484171" y="8789597"/>
                </a:lnTo>
                <a:lnTo>
                  <a:pt x="2445066" y="8756840"/>
                </a:lnTo>
                <a:lnTo>
                  <a:pt x="2406188" y="8723822"/>
                </a:lnTo>
                <a:lnTo>
                  <a:pt x="2367536" y="8690547"/>
                </a:lnTo>
                <a:lnTo>
                  <a:pt x="2329113" y="8657016"/>
                </a:lnTo>
                <a:lnTo>
                  <a:pt x="2290920" y="8623229"/>
                </a:lnTo>
                <a:lnTo>
                  <a:pt x="2252958" y="8589189"/>
                </a:lnTo>
                <a:lnTo>
                  <a:pt x="2215228" y="8554895"/>
                </a:lnTo>
                <a:lnTo>
                  <a:pt x="2177732" y="8520351"/>
                </a:lnTo>
                <a:lnTo>
                  <a:pt x="2140471" y="8485557"/>
                </a:lnTo>
                <a:lnTo>
                  <a:pt x="2103446" y="8450514"/>
                </a:lnTo>
                <a:lnTo>
                  <a:pt x="2066659" y="8415224"/>
                </a:lnTo>
                <a:lnTo>
                  <a:pt x="2030112" y="8379688"/>
                </a:lnTo>
                <a:lnTo>
                  <a:pt x="1993804" y="8343907"/>
                </a:lnTo>
                <a:lnTo>
                  <a:pt x="1957739" y="8307883"/>
                </a:lnTo>
                <a:lnTo>
                  <a:pt x="1921916" y="8271617"/>
                </a:lnTo>
                <a:lnTo>
                  <a:pt x="1886338" y="8235111"/>
                </a:lnTo>
                <a:lnTo>
                  <a:pt x="1851005" y="8198365"/>
                </a:lnTo>
                <a:lnTo>
                  <a:pt x="1815920" y="8161382"/>
                </a:lnTo>
                <a:lnTo>
                  <a:pt x="1781082" y="8124161"/>
                </a:lnTo>
                <a:lnTo>
                  <a:pt x="1746495" y="8086706"/>
                </a:lnTo>
                <a:lnTo>
                  <a:pt x="1712159" y="8049016"/>
                </a:lnTo>
                <a:lnTo>
                  <a:pt x="1678074" y="8011094"/>
                </a:lnTo>
                <a:lnTo>
                  <a:pt x="1644244" y="7972941"/>
                </a:lnTo>
                <a:lnTo>
                  <a:pt x="1610668" y="7934557"/>
                </a:lnTo>
                <a:lnTo>
                  <a:pt x="1577349" y="7895945"/>
                </a:lnTo>
                <a:lnTo>
                  <a:pt x="1544288" y="7857106"/>
                </a:lnTo>
                <a:lnTo>
                  <a:pt x="1511485" y="7818040"/>
                </a:lnTo>
                <a:lnTo>
                  <a:pt x="1478943" y="7778750"/>
                </a:lnTo>
                <a:lnTo>
                  <a:pt x="1446663" y="7739237"/>
                </a:lnTo>
                <a:lnTo>
                  <a:pt x="1414645" y="7699501"/>
                </a:lnTo>
                <a:lnTo>
                  <a:pt x="1382892" y="7659545"/>
                </a:lnTo>
                <a:lnTo>
                  <a:pt x="1351404" y="7619370"/>
                </a:lnTo>
                <a:lnTo>
                  <a:pt x="1320184" y="7578976"/>
                </a:lnTo>
                <a:lnTo>
                  <a:pt x="1289231" y="7538366"/>
                </a:lnTo>
                <a:lnTo>
                  <a:pt x="1258548" y="7497541"/>
                </a:lnTo>
                <a:lnTo>
                  <a:pt x="1228137" y="7456501"/>
                </a:lnTo>
                <a:lnTo>
                  <a:pt x="1197997" y="7415249"/>
                </a:lnTo>
                <a:lnTo>
                  <a:pt x="1168131" y="7373785"/>
                </a:lnTo>
                <a:lnTo>
                  <a:pt x="1138540" y="7332111"/>
                </a:lnTo>
                <a:lnTo>
                  <a:pt x="1109225" y="7290229"/>
                </a:lnTo>
                <a:lnTo>
                  <a:pt x="1080188" y="7248139"/>
                </a:lnTo>
                <a:lnTo>
                  <a:pt x="1051430" y="7205843"/>
                </a:lnTo>
                <a:lnTo>
                  <a:pt x="1022952" y="7163342"/>
                </a:lnTo>
                <a:lnTo>
                  <a:pt x="994755" y="7120638"/>
                </a:lnTo>
                <a:lnTo>
                  <a:pt x="966842" y="7077732"/>
                </a:lnTo>
                <a:lnTo>
                  <a:pt x="939212" y="7034625"/>
                </a:lnTo>
                <a:lnTo>
                  <a:pt x="911868" y="6991318"/>
                </a:lnTo>
                <a:lnTo>
                  <a:pt x="884811" y="6947814"/>
                </a:lnTo>
                <a:lnTo>
                  <a:pt x="858043" y="6904113"/>
                </a:lnTo>
                <a:lnTo>
                  <a:pt x="831563" y="6860216"/>
                </a:lnTo>
                <a:lnTo>
                  <a:pt x="805375" y="6816125"/>
                </a:lnTo>
                <a:lnTo>
                  <a:pt x="779479" y="6771841"/>
                </a:lnTo>
                <a:lnTo>
                  <a:pt x="753876" y="6727366"/>
                </a:lnTo>
                <a:lnTo>
                  <a:pt x="728568" y="6682701"/>
                </a:lnTo>
                <a:lnTo>
                  <a:pt x="703557" y="6637847"/>
                </a:lnTo>
                <a:lnTo>
                  <a:pt x="678843" y="6592805"/>
                </a:lnTo>
                <a:lnTo>
                  <a:pt x="654427" y="6547577"/>
                </a:lnTo>
                <a:lnTo>
                  <a:pt x="630312" y="6502165"/>
                </a:lnTo>
                <a:lnTo>
                  <a:pt x="606498" y="6456569"/>
                </a:lnTo>
                <a:lnTo>
                  <a:pt x="582988" y="6410791"/>
                </a:lnTo>
                <a:lnTo>
                  <a:pt x="559781" y="6364832"/>
                </a:lnTo>
                <a:lnTo>
                  <a:pt x="536880" y="6318693"/>
                </a:lnTo>
                <a:lnTo>
                  <a:pt x="514285" y="6272376"/>
                </a:lnTo>
                <a:lnTo>
                  <a:pt x="491999" y="6225883"/>
                </a:lnTo>
                <a:lnTo>
                  <a:pt x="470022" y="6179214"/>
                </a:lnTo>
                <a:lnTo>
                  <a:pt x="448356" y="6132370"/>
                </a:lnTo>
                <a:lnTo>
                  <a:pt x="427002" y="6085354"/>
                </a:lnTo>
                <a:lnTo>
                  <a:pt x="405962" y="6038166"/>
                </a:lnTo>
                <a:lnTo>
                  <a:pt x="385236" y="5990808"/>
                </a:lnTo>
                <a:lnTo>
                  <a:pt x="364827" y="5943281"/>
                </a:lnTo>
                <a:lnTo>
                  <a:pt x="344734" y="5895587"/>
                </a:lnTo>
                <a:lnTo>
                  <a:pt x="324961" y="5847726"/>
                </a:lnTo>
                <a:lnTo>
                  <a:pt x="305508" y="5799701"/>
                </a:lnTo>
                <a:lnTo>
                  <a:pt x="286376" y="5751512"/>
                </a:lnTo>
                <a:lnTo>
                  <a:pt x="267566" y="5703160"/>
                </a:lnTo>
                <a:lnTo>
                  <a:pt x="249081" y="5654648"/>
                </a:lnTo>
                <a:lnTo>
                  <a:pt x="230922" y="5605976"/>
                </a:lnTo>
                <a:lnTo>
                  <a:pt x="213089" y="5557146"/>
                </a:lnTo>
                <a:lnTo>
                  <a:pt x="195584" y="5508159"/>
                </a:lnTo>
                <a:lnTo>
                  <a:pt x="178408" y="5459016"/>
                </a:lnTo>
                <a:lnTo>
                  <a:pt x="161563" y="5409719"/>
                </a:lnTo>
                <a:lnTo>
                  <a:pt x="145051" y="5360269"/>
                </a:lnTo>
                <a:lnTo>
                  <a:pt x="128871" y="5310668"/>
                </a:lnTo>
                <a:lnTo>
                  <a:pt x="113026" y="5260916"/>
                </a:lnTo>
                <a:lnTo>
                  <a:pt x="97518" y="5211015"/>
                </a:lnTo>
                <a:lnTo>
                  <a:pt x="82346" y="5160966"/>
                </a:lnTo>
                <a:lnTo>
                  <a:pt x="67514" y="5110772"/>
                </a:lnTo>
                <a:lnTo>
                  <a:pt x="53021" y="5060432"/>
                </a:lnTo>
                <a:lnTo>
                  <a:pt x="38870" y="5009948"/>
                </a:lnTo>
                <a:lnTo>
                  <a:pt x="25061" y="4959323"/>
                </a:lnTo>
                <a:lnTo>
                  <a:pt x="11596" y="4908556"/>
                </a:lnTo>
                <a:lnTo>
                  <a:pt x="0" y="4863558"/>
                </a:lnTo>
              </a:path>
              <a:path w="9665335" h="10391775">
                <a:moveTo>
                  <a:pt x="0" y="1493915"/>
                </a:moveTo>
                <a:lnTo>
                  <a:pt x="22373" y="1425284"/>
                </a:lnTo>
                <a:lnTo>
                  <a:pt x="37175" y="1381772"/>
                </a:lnTo>
                <a:lnTo>
                  <a:pt x="52368" y="1338443"/>
                </a:lnTo>
                <a:lnTo>
                  <a:pt x="67951" y="1295298"/>
                </a:lnTo>
                <a:lnTo>
                  <a:pt x="83921" y="1252341"/>
                </a:lnTo>
                <a:lnTo>
                  <a:pt x="100276" y="1209572"/>
                </a:lnTo>
                <a:lnTo>
                  <a:pt x="117015" y="1166995"/>
                </a:lnTo>
                <a:lnTo>
                  <a:pt x="134134" y="1124610"/>
                </a:lnTo>
                <a:lnTo>
                  <a:pt x="151633" y="1082421"/>
                </a:lnTo>
                <a:lnTo>
                  <a:pt x="169508" y="1040429"/>
                </a:lnTo>
                <a:lnTo>
                  <a:pt x="187758" y="998637"/>
                </a:lnTo>
                <a:lnTo>
                  <a:pt x="206380" y="957046"/>
                </a:lnTo>
                <a:lnTo>
                  <a:pt x="225373" y="915659"/>
                </a:lnTo>
                <a:lnTo>
                  <a:pt x="244734" y="874478"/>
                </a:lnTo>
                <a:lnTo>
                  <a:pt x="264462" y="833505"/>
                </a:lnTo>
                <a:lnTo>
                  <a:pt x="284553" y="792741"/>
                </a:lnTo>
                <a:lnTo>
                  <a:pt x="305007" y="752190"/>
                </a:lnTo>
                <a:lnTo>
                  <a:pt x="325821" y="711853"/>
                </a:lnTo>
                <a:lnTo>
                  <a:pt x="346992" y="671733"/>
                </a:lnTo>
                <a:lnTo>
                  <a:pt x="368519" y="631831"/>
                </a:lnTo>
                <a:lnTo>
                  <a:pt x="390400" y="592150"/>
                </a:lnTo>
                <a:lnTo>
                  <a:pt x="412632" y="552691"/>
                </a:lnTo>
                <a:lnTo>
                  <a:pt x="435213" y="513457"/>
                </a:lnTo>
                <a:lnTo>
                  <a:pt x="458142" y="474450"/>
                </a:lnTo>
                <a:lnTo>
                  <a:pt x="481416" y="435672"/>
                </a:lnTo>
                <a:lnTo>
                  <a:pt x="505033" y="397125"/>
                </a:lnTo>
                <a:lnTo>
                  <a:pt x="528990" y="358812"/>
                </a:lnTo>
                <a:lnTo>
                  <a:pt x="553287" y="320734"/>
                </a:lnTo>
                <a:lnTo>
                  <a:pt x="577920" y="282893"/>
                </a:lnTo>
                <a:lnTo>
                  <a:pt x="602888" y="245292"/>
                </a:lnTo>
                <a:lnTo>
                  <a:pt x="628188" y="207933"/>
                </a:lnTo>
                <a:lnTo>
                  <a:pt x="653819" y="170817"/>
                </a:lnTo>
                <a:lnTo>
                  <a:pt x="679778" y="133948"/>
                </a:lnTo>
                <a:lnTo>
                  <a:pt x="706063" y="97326"/>
                </a:lnTo>
                <a:lnTo>
                  <a:pt x="732672" y="60955"/>
                </a:lnTo>
                <a:lnTo>
                  <a:pt x="759603" y="24835"/>
                </a:lnTo>
                <a:lnTo>
                  <a:pt x="778474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FF53-5B30-E4AA-031A-967FE6BBF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4BA49-5572-E693-0526-A09ADC8E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4130675"/>
            <a:ext cx="8410220" cy="174502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De </a:t>
            </a: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Hoogt</a:t>
            </a: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8500" kern="1200" dirty="0" err="1">
                <a:solidFill>
                  <a:schemeClr val="tx1"/>
                </a:solidFill>
                <a:latin typeface="+mj-lt"/>
                <a:cs typeface="+mj-cs"/>
              </a:rPr>
              <a:t>fase</a:t>
            </a:r>
            <a:r>
              <a:rPr lang="en-US" sz="8500" kern="1200" dirty="0">
                <a:solidFill>
                  <a:schemeClr val="tx1"/>
                </a:solidFill>
                <a:latin typeface="+mj-lt"/>
                <a:cs typeface="+mj-cs"/>
              </a:rPr>
              <a:t> 3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809853B-2C33-312F-F46A-DB74D2838DD5}"/>
              </a:ext>
            </a:extLst>
          </p:cNvPr>
          <p:cNvCxnSpPr>
            <a:cxnSpLocks/>
          </p:cNvCxnSpPr>
          <p:nvPr/>
        </p:nvCxnSpPr>
        <p:spPr>
          <a:xfrm flipV="1">
            <a:off x="908050" y="5003188"/>
            <a:ext cx="7315200" cy="651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 descr="Afbeelding met Lettertype, tekst, Graphics, schermopname&#10;&#10;Door AI gegenereerde inhoud is mogelijk onjuist.">
            <a:extLst>
              <a:ext uri="{FF2B5EF4-FFF2-40B4-BE49-F238E27FC236}">
                <a16:creationId xmlns:a16="http://schemas.microsoft.com/office/drawing/2014/main" id="{89E4FEF6-CEFA-194F-F76D-71A66139B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50" y="2911475"/>
            <a:ext cx="8067674" cy="4610100"/>
          </a:xfrm>
          <a:prstGeom prst="rect">
            <a:avLst/>
          </a:prstGeo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5C269DDC-0DB1-6DE2-6BE3-85153467FFE6}"/>
              </a:ext>
            </a:extLst>
          </p:cNvPr>
          <p:cNvSpPr/>
          <p:nvPr/>
        </p:nvSpPr>
        <p:spPr>
          <a:xfrm>
            <a:off x="8680450" y="4376431"/>
            <a:ext cx="1219200" cy="1905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2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12A4E-CFC2-D938-090B-398CA0DCC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64F2165-5ADD-E360-829A-6435B8D981E2}"/>
              </a:ext>
            </a:extLst>
          </p:cNvPr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6751EC82-D207-5CFF-ED59-611E07D7DD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0D78907-BBF1-09D4-31E3-B05354FD917C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100" y="11308556"/>
                  </a:moveTo>
                  <a:lnTo>
                    <a:pt x="0" y="11308556"/>
                  </a:lnTo>
                  <a:lnTo>
                    <a:pt x="0" y="0"/>
                  </a:lnTo>
                  <a:lnTo>
                    <a:pt x="20104100" y="0"/>
                  </a:lnTo>
                  <a:lnTo>
                    <a:pt x="20104100" y="11308556"/>
                  </a:lnTo>
                  <a:close/>
                </a:path>
              </a:pathLst>
            </a:custGeom>
            <a:solidFill>
              <a:srgbClr val="000000">
                <a:alpha val="2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86D02C50-79CE-0330-F849-8CAC43E95FF3}"/>
                </a:ext>
              </a:extLst>
            </p:cNvPr>
            <p:cNvSpPr/>
            <p:nvPr/>
          </p:nvSpPr>
          <p:spPr>
            <a:xfrm>
              <a:off x="5268444" y="3098501"/>
              <a:ext cx="4676775" cy="5831205"/>
            </a:xfrm>
            <a:custGeom>
              <a:avLst/>
              <a:gdLst/>
              <a:ahLst/>
              <a:cxnLst/>
              <a:rect l="l" t="t" r="r" b="b"/>
              <a:pathLst>
                <a:path w="4676775" h="5831205">
                  <a:moveTo>
                    <a:pt x="2878139" y="5831089"/>
                  </a:moveTo>
                  <a:lnTo>
                    <a:pt x="2830948" y="5821628"/>
                  </a:lnTo>
                  <a:lnTo>
                    <a:pt x="2783984" y="5811546"/>
                  </a:lnTo>
                  <a:lnTo>
                    <a:pt x="2737252" y="5800848"/>
                  </a:lnTo>
                  <a:lnTo>
                    <a:pt x="2690755" y="5789539"/>
                  </a:lnTo>
                  <a:lnTo>
                    <a:pt x="2644500" y="5777623"/>
                  </a:lnTo>
                  <a:lnTo>
                    <a:pt x="2598489" y="5765105"/>
                  </a:lnTo>
                  <a:lnTo>
                    <a:pt x="2552728" y="5751990"/>
                  </a:lnTo>
                  <a:lnTo>
                    <a:pt x="2507221" y="5738280"/>
                  </a:lnTo>
                  <a:lnTo>
                    <a:pt x="2461973" y="5723982"/>
                  </a:lnTo>
                  <a:lnTo>
                    <a:pt x="2416987" y="5709100"/>
                  </a:lnTo>
                  <a:lnTo>
                    <a:pt x="2372269" y="5693637"/>
                  </a:lnTo>
                  <a:lnTo>
                    <a:pt x="2327823" y="5677599"/>
                  </a:lnTo>
                  <a:lnTo>
                    <a:pt x="2283653" y="5660990"/>
                  </a:lnTo>
                  <a:lnTo>
                    <a:pt x="2239764" y="5643815"/>
                  </a:lnTo>
                  <a:lnTo>
                    <a:pt x="2196160" y="5626077"/>
                  </a:lnTo>
                  <a:lnTo>
                    <a:pt x="2152845" y="5607781"/>
                  </a:lnTo>
                  <a:lnTo>
                    <a:pt x="2109825" y="5588933"/>
                  </a:lnTo>
                  <a:lnTo>
                    <a:pt x="2067104" y="5569535"/>
                  </a:lnTo>
                  <a:lnTo>
                    <a:pt x="2024685" y="5549594"/>
                  </a:lnTo>
                  <a:lnTo>
                    <a:pt x="1982575" y="5529112"/>
                  </a:lnTo>
                  <a:lnTo>
                    <a:pt x="1940776" y="5508095"/>
                  </a:lnTo>
                  <a:lnTo>
                    <a:pt x="1899293" y="5486547"/>
                  </a:lnTo>
                  <a:lnTo>
                    <a:pt x="1858132" y="5464473"/>
                  </a:lnTo>
                  <a:lnTo>
                    <a:pt x="1817296" y="5441877"/>
                  </a:lnTo>
                  <a:lnTo>
                    <a:pt x="1776790" y="5418763"/>
                  </a:lnTo>
                  <a:lnTo>
                    <a:pt x="1736618" y="5395137"/>
                  </a:lnTo>
                  <a:lnTo>
                    <a:pt x="1696785" y="5371001"/>
                  </a:lnTo>
                  <a:lnTo>
                    <a:pt x="1657296" y="5346362"/>
                  </a:lnTo>
                  <a:lnTo>
                    <a:pt x="1618154" y="5321223"/>
                  </a:lnTo>
                  <a:lnTo>
                    <a:pt x="1579364" y="5295589"/>
                  </a:lnTo>
                  <a:lnTo>
                    <a:pt x="1540931" y="5269464"/>
                  </a:lnTo>
                  <a:lnTo>
                    <a:pt x="1502859" y="5242853"/>
                  </a:lnTo>
                  <a:lnTo>
                    <a:pt x="1465152" y="5215759"/>
                  </a:lnTo>
                  <a:lnTo>
                    <a:pt x="1427816" y="5188189"/>
                  </a:lnTo>
                  <a:lnTo>
                    <a:pt x="1390854" y="5160146"/>
                  </a:lnTo>
                  <a:lnTo>
                    <a:pt x="1354271" y="5131634"/>
                  </a:lnTo>
                  <a:lnTo>
                    <a:pt x="1318072" y="5102658"/>
                  </a:lnTo>
                  <a:lnTo>
                    <a:pt x="1282260" y="5073223"/>
                  </a:lnTo>
                  <a:lnTo>
                    <a:pt x="1246841" y="5043333"/>
                  </a:lnTo>
                  <a:lnTo>
                    <a:pt x="1211818" y="5012992"/>
                  </a:lnTo>
                  <a:lnTo>
                    <a:pt x="1177197" y="4982205"/>
                  </a:lnTo>
                  <a:lnTo>
                    <a:pt x="1142982" y="4950977"/>
                  </a:lnTo>
                  <a:lnTo>
                    <a:pt x="1109177" y="4919311"/>
                  </a:lnTo>
                  <a:lnTo>
                    <a:pt x="1075786" y="4887213"/>
                  </a:lnTo>
                  <a:lnTo>
                    <a:pt x="1042815" y="4854686"/>
                  </a:lnTo>
                  <a:lnTo>
                    <a:pt x="1010267" y="4821736"/>
                  </a:lnTo>
                  <a:lnTo>
                    <a:pt x="978147" y="4788366"/>
                  </a:lnTo>
                  <a:lnTo>
                    <a:pt x="946460" y="4754581"/>
                  </a:lnTo>
                  <a:lnTo>
                    <a:pt x="915210" y="4720386"/>
                  </a:lnTo>
                  <a:lnTo>
                    <a:pt x="884401" y="4685785"/>
                  </a:lnTo>
                  <a:lnTo>
                    <a:pt x="854038" y="4650783"/>
                  </a:lnTo>
                  <a:lnTo>
                    <a:pt x="824126" y="4615383"/>
                  </a:lnTo>
                  <a:lnTo>
                    <a:pt x="794668" y="4579591"/>
                  </a:lnTo>
                  <a:lnTo>
                    <a:pt x="765670" y="4543411"/>
                  </a:lnTo>
                  <a:lnTo>
                    <a:pt x="737135" y="4506847"/>
                  </a:lnTo>
                  <a:lnTo>
                    <a:pt x="709069" y="4469904"/>
                  </a:lnTo>
                  <a:lnTo>
                    <a:pt x="681475" y="4432587"/>
                  </a:lnTo>
                  <a:lnTo>
                    <a:pt x="654359" y="4394899"/>
                  </a:lnTo>
                  <a:lnTo>
                    <a:pt x="627724" y="4356845"/>
                  </a:lnTo>
                  <a:lnTo>
                    <a:pt x="601575" y="4318430"/>
                  </a:lnTo>
                  <a:lnTo>
                    <a:pt x="575917" y="4279658"/>
                  </a:lnTo>
                  <a:lnTo>
                    <a:pt x="550754" y="4240534"/>
                  </a:lnTo>
                  <a:lnTo>
                    <a:pt x="526090" y="4201062"/>
                  </a:lnTo>
                  <a:lnTo>
                    <a:pt x="501930" y="4161246"/>
                  </a:lnTo>
                  <a:lnTo>
                    <a:pt x="478279" y="4121091"/>
                  </a:lnTo>
                  <a:lnTo>
                    <a:pt x="455140" y="4080602"/>
                  </a:lnTo>
                  <a:lnTo>
                    <a:pt x="432519" y="4039783"/>
                  </a:lnTo>
                  <a:lnTo>
                    <a:pt x="410419" y="3998638"/>
                  </a:lnTo>
                  <a:lnTo>
                    <a:pt x="388846" y="3957172"/>
                  </a:lnTo>
                  <a:lnTo>
                    <a:pt x="367804" y="3915389"/>
                  </a:lnTo>
                  <a:lnTo>
                    <a:pt x="347296" y="3873294"/>
                  </a:lnTo>
                  <a:lnTo>
                    <a:pt x="327329" y="3830891"/>
                  </a:lnTo>
                  <a:lnTo>
                    <a:pt x="307905" y="3788185"/>
                  </a:lnTo>
                  <a:lnTo>
                    <a:pt x="289030" y="3745180"/>
                  </a:lnTo>
                  <a:lnTo>
                    <a:pt x="270708" y="3701881"/>
                  </a:lnTo>
                  <a:lnTo>
                    <a:pt x="252944" y="3658292"/>
                  </a:lnTo>
                  <a:lnTo>
                    <a:pt x="235741" y="3614417"/>
                  </a:lnTo>
                  <a:lnTo>
                    <a:pt x="219105" y="3570262"/>
                  </a:lnTo>
                  <a:lnTo>
                    <a:pt x="203040" y="3525829"/>
                  </a:lnTo>
                  <a:lnTo>
                    <a:pt x="187550" y="3481125"/>
                  </a:lnTo>
                  <a:lnTo>
                    <a:pt x="172640" y="3436153"/>
                  </a:lnTo>
                  <a:lnTo>
                    <a:pt x="158314" y="3390918"/>
                  </a:lnTo>
                  <a:lnTo>
                    <a:pt x="144577" y="3345425"/>
                  </a:lnTo>
                  <a:lnTo>
                    <a:pt x="131433" y="3299677"/>
                  </a:lnTo>
                  <a:lnTo>
                    <a:pt x="118887" y="3253679"/>
                  </a:lnTo>
                  <a:lnTo>
                    <a:pt x="106943" y="3207436"/>
                  </a:lnTo>
                  <a:lnTo>
                    <a:pt x="95605" y="3160952"/>
                  </a:lnTo>
                  <a:lnTo>
                    <a:pt x="84879" y="3114232"/>
                  </a:lnTo>
                  <a:lnTo>
                    <a:pt x="74768" y="3067280"/>
                  </a:lnTo>
                  <a:lnTo>
                    <a:pt x="65277" y="3020100"/>
                  </a:lnTo>
                  <a:lnTo>
                    <a:pt x="56410" y="2972698"/>
                  </a:lnTo>
                  <a:lnTo>
                    <a:pt x="48172" y="2925077"/>
                  </a:lnTo>
                  <a:lnTo>
                    <a:pt x="40568" y="2877242"/>
                  </a:lnTo>
                  <a:lnTo>
                    <a:pt x="33602" y="2829197"/>
                  </a:lnTo>
                  <a:lnTo>
                    <a:pt x="27278" y="2780947"/>
                  </a:lnTo>
                  <a:lnTo>
                    <a:pt x="21600" y="2732497"/>
                  </a:lnTo>
                  <a:lnTo>
                    <a:pt x="16574" y="2683850"/>
                  </a:lnTo>
                  <a:lnTo>
                    <a:pt x="12203" y="2635012"/>
                  </a:lnTo>
                  <a:lnTo>
                    <a:pt x="8493" y="2585986"/>
                  </a:lnTo>
                  <a:lnTo>
                    <a:pt x="5447" y="2536777"/>
                  </a:lnTo>
                  <a:lnTo>
                    <a:pt x="3071" y="2487391"/>
                  </a:lnTo>
                  <a:lnTo>
                    <a:pt x="1367" y="2437830"/>
                  </a:lnTo>
                  <a:lnTo>
                    <a:pt x="342" y="2388100"/>
                  </a:lnTo>
                  <a:lnTo>
                    <a:pt x="0" y="2338204"/>
                  </a:lnTo>
                  <a:lnTo>
                    <a:pt x="489" y="2289895"/>
                  </a:lnTo>
                  <a:lnTo>
                    <a:pt x="1950" y="2241825"/>
                  </a:lnTo>
                  <a:lnTo>
                    <a:pt x="4373" y="2194002"/>
                  </a:lnTo>
                  <a:lnTo>
                    <a:pt x="7750" y="2146437"/>
                  </a:lnTo>
                  <a:lnTo>
                    <a:pt x="12071" y="2099138"/>
                  </a:lnTo>
                  <a:lnTo>
                    <a:pt x="17326" y="2052116"/>
                  </a:lnTo>
                  <a:lnTo>
                    <a:pt x="23506" y="2005380"/>
                  </a:lnTo>
                  <a:lnTo>
                    <a:pt x="30601" y="1958938"/>
                  </a:lnTo>
                  <a:lnTo>
                    <a:pt x="38603" y="1912801"/>
                  </a:lnTo>
                  <a:lnTo>
                    <a:pt x="47501" y="1866978"/>
                  </a:lnTo>
                  <a:lnTo>
                    <a:pt x="57287" y="1821478"/>
                  </a:lnTo>
                  <a:lnTo>
                    <a:pt x="67951" y="1776310"/>
                  </a:lnTo>
                  <a:lnTo>
                    <a:pt x="79483" y="1731485"/>
                  </a:lnTo>
                  <a:lnTo>
                    <a:pt x="91874" y="1687011"/>
                  </a:lnTo>
                  <a:lnTo>
                    <a:pt x="105115" y="1642898"/>
                  </a:lnTo>
                  <a:lnTo>
                    <a:pt x="119197" y="1599155"/>
                  </a:lnTo>
                  <a:lnTo>
                    <a:pt x="134109" y="1555792"/>
                  </a:lnTo>
                  <a:lnTo>
                    <a:pt x="149843" y="1512818"/>
                  </a:lnTo>
                  <a:lnTo>
                    <a:pt x="166390" y="1470242"/>
                  </a:lnTo>
                  <a:lnTo>
                    <a:pt x="183738" y="1428074"/>
                  </a:lnTo>
                  <a:lnTo>
                    <a:pt x="201881" y="1386324"/>
                  </a:lnTo>
                  <a:lnTo>
                    <a:pt x="220807" y="1345000"/>
                  </a:lnTo>
                  <a:lnTo>
                    <a:pt x="240508" y="1304112"/>
                  </a:lnTo>
                  <a:lnTo>
                    <a:pt x="260973" y="1263670"/>
                  </a:lnTo>
                  <a:lnTo>
                    <a:pt x="282195" y="1223682"/>
                  </a:lnTo>
                  <a:lnTo>
                    <a:pt x="304163" y="1184159"/>
                  </a:lnTo>
                  <a:lnTo>
                    <a:pt x="326868" y="1145109"/>
                  </a:lnTo>
                  <a:lnTo>
                    <a:pt x="350300" y="1106543"/>
                  </a:lnTo>
                  <a:lnTo>
                    <a:pt x="374451" y="1068469"/>
                  </a:lnTo>
                  <a:lnTo>
                    <a:pt x="399310" y="1030897"/>
                  </a:lnTo>
                  <a:lnTo>
                    <a:pt x="424869" y="993836"/>
                  </a:lnTo>
                  <a:lnTo>
                    <a:pt x="451117" y="957296"/>
                  </a:lnTo>
                  <a:lnTo>
                    <a:pt x="478046" y="921286"/>
                  </a:lnTo>
                  <a:lnTo>
                    <a:pt x="505646" y="885815"/>
                  </a:lnTo>
                  <a:lnTo>
                    <a:pt x="533908" y="850894"/>
                  </a:lnTo>
                  <a:lnTo>
                    <a:pt x="562823" y="816530"/>
                  </a:lnTo>
                  <a:lnTo>
                    <a:pt x="592380" y="782735"/>
                  </a:lnTo>
                  <a:lnTo>
                    <a:pt x="622570" y="749516"/>
                  </a:lnTo>
                  <a:lnTo>
                    <a:pt x="653385" y="716884"/>
                  </a:lnTo>
                  <a:lnTo>
                    <a:pt x="684815" y="684848"/>
                  </a:lnTo>
                  <a:lnTo>
                    <a:pt x="716850" y="653417"/>
                  </a:lnTo>
                  <a:lnTo>
                    <a:pt x="749480" y="622601"/>
                  </a:lnTo>
                  <a:lnTo>
                    <a:pt x="782698" y="592409"/>
                  </a:lnTo>
                  <a:lnTo>
                    <a:pt x="816492" y="562851"/>
                  </a:lnTo>
                  <a:lnTo>
                    <a:pt x="850854" y="533936"/>
                  </a:lnTo>
                  <a:lnTo>
                    <a:pt x="885775" y="505672"/>
                  </a:lnTo>
                  <a:lnTo>
                    <a:pt x="921244" y="478071"/>
                  </a:lnTo>
                  <a:lnTo>
                    <a:pt x="957253" y="451141"/>
                  </a:lnTo>
                  <a:lnTo>
                    <a:pt x="993792" y="424891"/>
                  </a:lnTo>
                  <a:lnTo>
                    <a:pt x="1030851" y="399331"/>
                  </a:lnTo>
                  <a:lnTo>
                    <a:pt x="1068422" y="374471"/>
                  </a:lnTo>
                  <a:lnTo>
                    <a:pt x="1106495" y="350319"/>
                  </a:lnTo>
                  <a:lnTo>
                    <a:pt x="1145060" y="326886"/>
                  </a:lnTo>
                  <a:lnTo>
                    <a:pt x="1184109" y="304180"/>
                  </a:lnTo>
                  <a:lnTo>
                    <a:pt x="1223631" y="282211"/>
                  </a:lnTo>
                  <a:lnTo>
                    <a:pt x="1263617" y="260988"/>
                  </a:lnTo>
                  <a:lnTo>
                    <a:pt x="1304059" y="240521"/>
                  </a:lnTo>
                  <a:lnTo>
                    <a:pt x="1344945" y="220819"/>
                  </a:lnTo>
                  <a:lnTo>
                    <a:pt x="1386268" y="201892"/>
                  </a:lnTo>
                  <a:lnTo>
                    <a:pt x="1428018" y="183749"/>
                  </a:lnTo>
                  <a:lnTo>
                    <a:pt x="1470185" y="166399"/>
                  </a:lnTo>
                  <a:lnTo>
                    <a:pt x="1512760" y="149852"/>
                  </a:lnTo>
                  <a:lnTo>
                    <a:pt x="1555733" y="134117"/>
                  </a:lnTo>
                  <a:lnTo>
                    <a:pt x="1599095" y="119204"/>
                  </a:lnTo>
                  <a:lnTo>
                    <a:pt x="1642837" y="105122"/>
                  </a:lnTo>
                  <a:lnTo>
                    <a:pt x="1686950" y="91880"/>
                  </a:lnTo>
                  <a:lnTo>
                    <a:pt x="1731423" y="79488"/>
                  </a:lnTo>
                  <a:lnTo>
                    <a:pt x="1776248" y="67955"/>
                  </a:lnTo>
                  <a:lnTo>
                    <a:pt x="1821414" y="57290"/>
                  </a:lnTo>
                  <a:lnTo>
                    <a:pt x="1866914" y="47504"/>
                  </a:lnTo>
                  <a:lnTo>
                    <a:pt x="1912737" y="38605"/>
                  </a:lnTo>
                  <a:lnTo>
                    <a:pt x="1958873" y="30603"/>
                  </a:lnTo>
                  <a:lnTo>
                    <a:pt x="2005314" y="23507"/>
                  </a:lnTo>
                  <a:lnTo>
                    <a:pt x="2052050" y="17327"/>
                  </a:lnTo>
                  <a:lnTo>
                    <a:pt x="2099072" y="12072"/>
                  </a:lnTo>
                  <a:lnTo>
                    <a:pt x="2146370" y="7751"/>
                  </a:lnTo>
                  <a:lnTo>
                    <a:pt x="2193935" y="4374"/>
                  </a:lnTo>
                  <a:lnTo>
                    <a:pt x="2241758" y="1950"/>
                  </a:lnTo>
                  <a:lnTo>
                    <a:pt x="2289828" y="489"/>
                  </a:lnTo>
                  <a:lnTo>
                    <a:pt x="2338137" y="0"/>
                  </a:lnTo>
                  <a:lnTo>
                    <a:pt x="2389863" y="560"/>
                  </a:lnTo>
                  <a:lnTo>
                    <a:pt x="2441314" y="2235"/>
                  </a:lnTo>
                  <a:lnTo>
                    <a:pt x="2492479" y="5013"/>
                  </a:lnTo>
                  <a:lnTo>
                    <a:pt x="2543347" y="8881"/>
                  </a:lnTo>
                  <a:lnTo>
                    <a:pt x="2593905" y="13829"/>
                  </a:lnTo>
                  <a:lnTo>
                    <a:pt x="2644143" y="19844"/>
                  </a:lnTo>
                  <a:lnTo>
                    <a:pt x="2694049" y="26916"/>
                  </a:lnTo>
                  <a:lnTo>
                    <a:pt x="2743611" y="35033"/>
                  </a:lnTo>
                  <a:lnTo>
                    <a:pt x="2792818" y="44182"/>
                  </a:lnTo>
                  <a:lnTo>
                    <a:pt x="2841657" y="54354"/>
                  </a:lnTo>
                  <a:lnTo>
                    <a:pt x="2890119" y="65535"/>
                  </a:lnTo>
                  <a:lnTo>
                    <a:pt x="2938190" y="77715"/>
                  </a:lnTo>
                  <a:lnTo>
                    <a:pt x="2985860" y="90881"/>
                  </a:lnTo>
                  <a:lnTo>
                    <a:pt x="3033117" y="105023"/>
                  </a:lnTo>
                  <a:lnTo>
                    <a:pt x="3079949" y="120129"/>
                  </a:lnTo>
                  <a:lnTo>
                    <a:pt x="3126345" y="136187"/>
                  </a:lnTo>
                  <a:lnTo>
                    <a:pt x="3172293" y="153186"/>
                  </a:lnTo>
                  <a:lnTo>
                    <a:pt x="3217782" y="171114"/>
                  </a:lnTo>
                  <a:lnTo>
                    <a:pt x="3262800" y="189960"/>
                  </a:lnTo>
                  <a:lnTo>
                    <a:pt x="3307336" y="209711"/>
                  </a:lnTo>
                  <a:lnTo>
                    <a:pt x="3351377" y="230357"/>
                  </a:lnTo>
                  <a:lnTo>
                    <a:pt x="3394914" y="251886"/>
                  </a:lnTo>
                  <a:lnTo>
                    <a:pt x="3437933" y="274286"/>
                  </a:lnTo>
                  <a:lnTo>
                    <a:pt x="3480423" y="297546"/>
                  </a:lnTo>
                  <a:lnTo>
                    <a:pt x="3522373" y="321655"/>
                  </a:lnTo>
                  <a:lnTo>
                    <a:pt x="3563772" y="346600"/>
                  </a:lnTo>
                  <a:lnTo>
                    <a:pt x="3604607" y="372370"/>
                  </a:lnTo>
                  <a:lnTo>
                    <a:pt x="3644867" y="398954"/>
                  </a:lnTo>
                  <a:lnTo>
                    <a:pt x="3684541" y="426339"/>
                  </a:lnTo>
                  <a:lnTo>
                    <a:pt x="3723617" y="454515"/>
                  </a:lnTo>
                  <a:lnTo>
                    <a:pt x="3762084" y="483470"/>
                  </a:lnTo>
                  <a:lnTo>
                    <a:pt x="3799929" y="513193"/>
                  </a:lnTo>
                  <a:lnTo>
                    <a:pt x="3837142" y="543671"/>
                  </a:lnTo>
                  <a:lnTo>
                    <a:pt x="3873710" y="574893"/>
                  </a:lnTo>
                  <a:lnTo>
                    <a:pt x="3909623" y="606848"/>
                  </a:lnTo>
                  <a:lnTo>
                    <a:pt x="3944868" y="639524"/>
                  </a:lnTo>
                  <a:lnTo>
                    <a:pt x="3979435" y="672910"/>
                  </a:lnTo>
                  <a:lnTo>
                    <a:pt x="4013311" y="706994"/>
                  </a:lnTo>
                  <a:lnTo>
                    <a:pt x="4046485" y="741764"/>
                  </a:lnTo>
                  <a:lnTo>
                    <a:pt x="4078946" y="777209"/>
                  </a:lnTo>
                  <a:lnTo>
                    <a:pt x="4110681" y="813317"/>
                  </a:lnTo>
                  <a:lnTo>
                    <a:pt x="4141680" y="850077"/>
                  </a:lnTo>
                  <a:lnTo>
                    <a:pt x="4172603" y="888311"/>
                  </a:lnTo>
                  <a:lnTo>
                    <a:pt x="4202732" y="927201"/>
                  </a:lnTo>
                  <a:lnTo>
                    <a:pt x="4232054" y="966736"/>
                  </a:lnTo>
                  <a:lnTo>
                    <a:pt x="4260558" y="1006903"/>
                  </a:lnTo>
                  <a:lnTo>
                    <a:pt x="4288231" y="1047689"/>
                  </a:lnTo>
                  <a:lnTo>
                    <a:pt x="4315061" y="1089084"/>
                  </a:lnTo>
                  <a:lnTo>
                    <a:pt x="4341035" y="1131073"/>
                  </a:lnTo>
                  <a:lnTo>
                    <a:pt x="4366142" y="1173645"/>
                  </a:lnTo>
                  <a:lnTo>
                    <a:pt x="4390368" y="1216787"/>
                  </a:lnTo>
                  <a:lnTo>
                    <a:pt x="4413702" y="1260488"/>
                  </a:lnTo>
                  <a:lnTo>
                    <a:pt x="4436131" y="1304735"/>
                  </a:lnTo>
                  <a:lnTo>
                    <a:pt x="4457643" y="1349515"/>
                  </a:lnTo>
                  <a:lnTo>
                    <a:pt x="4478226" y="1394817"/>
                  </a:lnTo>
                  <a:lnTo>
                    <a:pt x="4497866" y="1440627"/>
                  </a:lnTo>
                  <a:lnTo>
                    <a:pt x="4516553" y="1486934"/>
                  </a:lnTo>
                  <a:lnTo>
                    <a:pt x="4534274" y="1533726"/>
                  </a:lnTo>
                  <a:lnTo>
                    <a:pt x="4551016" y="1580989"/>
                  </a:lnTo>
                  <a:lnTo>
                    <a:pt x="4566767" y="1628712"/>
                  </a:lnTo>
                  <a:lnTo>
                    <a:pt x="4581515" y="1676882"/>
                  </a:lnTo>
                  <a:lnTo>
                    <a:pt x="4595247" y="1725488"/>
                  </a:lnTo>
                  <a:lnTo>
                    <a:pt x="4607952" y="1774516"/>
                  </a:lnTo>
                  <a:lnTo>
                    <a:pt x="4619616" y="1823955"/>
                  </a:lnTo>
                  <a:lnTo>
                    <a:pt x="4630228" y="1873791"/>
                  </a:lnTo>
                  <a:lnTo>
                    <a:pt x="4639775" y="1924014"/>
                  </a:lnTo>
                  <a:lnTo>
                    <a:pt x="4648245" y="1974610"/>
                  </a:lnTo>
                  <a:lnTo>
                    <a:pt x="4655625" y="2025567"/>
                  </a:lnTo>
                  <a:lnTo>
                    <a:pt x="4661904" y="2076873"/>
                  </a:lnTo>
                  <a:lnTo>
                    <a:pt x="4667069" y="2128515"/>
                  </a:lnTo>
                  <a:lnTo>
                    <a:pt x="4671108" y="2180482"/>
                  </a:lnTo>
                  <a:lnTo>
                    <a:pt x="4674008" y="2232761"/>
                  </a:lnTo>
                  <a:lnTo>
                    <a:pt x="4675757" y="2285339"/>
                  </a:lnTo>
                  <a:lnTo>
                    <a:pt x="4676342" y="2338204"/>
                  </a:lnTo>
                  <a:lnTo>
                    <a:pt x="4675848" y="2386794"/>
                  </a:lnTo>
                  <a:lnTo>
                    <a:pt x="4674370" y="2435141"/>
                  </a:lnTo>
                  <a:lnTo>
                    <a:pt x="4671918" y="2483238"/>
                  </a:lnTo>
                  <a:lnTo>
                    <a:pt x="4668503" y="2531074"/>
                  </a:lnTo>
                  <a:lnTo>
                    <a:pt x="4664133" y="2578639"/>
                  </a:lnTo>
                  <a:lnTo>
                    <a:pt x="4658818" y="2625925"/>
                  </a:lnTo>
                  <a:lnTo>
                    <a:pt x="4652568" y="2672921"/>
                  </a:lnTo>
                  <a:lnTo>
                    <a:pt x="4645392" y="2719619"/>
                  </a:lnTo>
                  <a:lnTo>
                    <a:pt x="4637300" y="2766007"/>
                  </a:lnTo>
                  <a:lnTo>
                    <a:pt x="4628301" y="2812078"/>
                  </a:lnTo>
                  <a:lnTo>
                    <a:pt x="4618405" y="2857821"/>
                  </a:lnTo>
                  <a:lnTo>
                    <a:pt x="4607622" y="2903227"/>
                  </a:lnTo>
                  <a:lnTo>
                    <a:pt x="4595961" y="2948286"/>
                  </a:lnTo>
                  <a:lnTo>
                    <a:pt x="4583431" y="2992989"/>
                  </a:lnTo>
                  <a:lnTo>
                    <a:pt x="4570043" y="3037326"/>
                  </a:lnTo>
                  <a:lnTo>
                    <a:pt x="4555805" y="3081287"/>
                  </a:lnTo>
                  <a:lnTo>
                    <a:pt x="4540728" y="3124863"/>
                  </a:lnTo>
                  <a:lnTo>
                    <a:pt x="4524821" y="3168045"/>
                  </a:lnTo>
                  <a:lnTo>
                    <a:pt x="4508093" y="3210822"/>
                  </a:lnTo>
                  <a:lnTo>
                    <a:pt x="4490554" y="3253186"/>
                  </a:lnTo>
                  <a:lnTo>
                    <a:pt x="4472213" y="3295127"/>
                  </a:lnTo>
                  <a:lnTo>
                    <a:pt x="4453081" y="3336634"/>
                  </a:lnTo>
                  <a:lnTo>
                    <a:pt x="4433166" y="3377700"/>
                  </a:lnTo>
                  <a:lnTo>
                    <a:pt x="4412479" y="3418313"/>
                  </a:lnTo>
                  <a:lnTo>
                    <a:pt x="4391029" y="3458464"/>
                  </a:lnTo>
                  <a:lnTo>
                    <a:pt x="4368824" y="3498145"/>
                  </a:lnTo>
                  <a:lnTo>
                    <a:pt x="4345876" y="3537345"/>
                  </a:lnTo>
                  <a:lnTo>
                    <a:pt x="4322194" y="3576055"/>
                  </a:lnTo>
                  <a:lnTo>
                    <a:pt x="4297786" y="3614264"/>
                  </a:lnTo>
                  <a:lnTo>
                    <a:pt x="4272663" y="3651965"/>
                  </a:lnTo>
                  <a:lnTo>
                    <a:pt x="4246835" y="3689146"/>
                  </a:lnTo>
                  <a:lnTo>
                    <a:pt x="4220310" y="3725799"/>
                  </a:lnTo>
                  <a:lnTo>
                    <a:pt x="4193098" y="3761914"/>
                  </a:lnTo>
                  <a:lnTo>
                    <a:pt x="4165210" y="3797482"/>
                  </a:lnTo>
                  <a:lnTo>
                    <a:pt x="4136654" y="3832492"/>
                  </a:lnTo>
                  <a:lnTo>
                    <a:pt x="4107439" y="3866935"/>
                  </a:lnTo>
                  <a:lnTo>
                    <a:pt x="4077577" y="3900802"/>
                  </a:lnTo>
                  <a:lnTo>
                    <a:pt x="4047076" y="3934084"/>
                  </a:lnTo>
                  <a:lnTo>
                    <a:pt x="4015945" y="3966769"/>
                  </a:lnTo>
                  <a:lnTo>
                    <a:pt x="3984195" y="3998850"/>
                  </a:lnTo>
                  <a:lnTo>
                    <a:pt x="3951834" y="4030316"/>
                  </a:lnTo>
                  <a:lnTo>
                    <a:pt x="3918873" y="4061158"/>
                  </a:lnTo>
                  <a:lnTo>
                    <a:pt x="3885321" y="4091367"/>
                  </a:lnTo>
                  <a:lnTo>
                    <a:pt x="3851187" y="4120932"/>
                  </a:lnTo>
                  <a:lnTo>
                    <a:pt x="3816482" y="4149844"/>
                  </a:lnTo>
                  <a:lnTo>
                    <a:pt x="3781214" y="4178094"/>
                  </a:lnTo>
                  <a:lnTo>
                    <a:pt x="3745393" y="4205672"/>
                  </a:lnTo>
                  <a:lnTo>
                    <a:pt x="3709030" y="4232568"/>
                  </a:lnTo>
                  <a:lnTo>
                    <a:pt x="3672132" y="4258774"/>
                  </a:lnTo>
                  <a:lnTo>
                    <a:pt x="3634711" y="4284278"/>
                  </a:lnTo>
                  <a:lnTo>
                    <a:pt x="3596775" y="4309073"/>
                  </a:lnTo>
                  <a:lnTo>
                    <a:pt x="3558334" y="4333147"/>
                  </a:lnTo>
                  <a:lnTo>
                    <a:pt x="3519398" y="4356493"/>
                  </a:lnTo>
                  <a:lnTo>
                    <a:pt x="3479976" y="4379099"/>
                  </a:lnTo>
                  <a:lnTo>
                    <a:pt x="3440077" y="4400957"/>
                  </a:lnTo>
                  <a:lnTo>
                    <a:pt x="3399712" y="4422057"/>
                  </a:lnTo>
                  <a:lnTo>
                    <a:pt x="3358890" y="4442389"/>
                  </a:lnTo>
                  <a:lnTo>
                    <a:pt x="3317620" y="4461944"/>
                  </a:lnTo>
                  <a:lnTo>
                    <a:pt x="3275913" y="4480713"/>
                  </a:lnTo>
                  <a:lnTo>
                    <a:pt x="3233776" y="4498685"/>
                  </a:lnTo>
                  <a:lnTo>
                    <a:pt x="3191221" y="4515851"/>
                  </a:lnTo>
                  <a:lnTo>
                    <a:pt x="3148257" y="4532202"/>
                  </a:lnTo>
                  <a:lnTo>
                    <a:pt x="3104893" y="4547728"/>
                  </a:lnTo>
                  <a:lnTo>
                    <a:pt x="3061139" y="4562420"/>
                  </a:lnTo>
                  <a:lnTo>
                    <a:pt x="3017004" y="4576267"/>
                  </a:lnTo>
                  <a:lnTo>
                    <a:pt x="2972498" y="4589261"/>
                  </a:lnTo>
                  <a:lnTo>
                    <a:pt x="2927631" y="4601391"/>
                  </a:lnTo>
                  <a:lnTo>
                    <a:pt x="2882411" y="4612649"/>
                  </a:lnTo>
                  <a:lnTo>
                    <a:pt x="2836850" y="4623024"/>
                  </a:lnTo>
                  <a:lnTo>
                    <a:pt x="2790955" y="4632507"/>
                  </a:lnTo>
                  <a:lnTo>
                    <a:pt x="2744737" y="4641089"/>
                  </a:lnTo>
                  <a:lnTo>
                    <a:pt x="2698206" y="4648760"/>
                  </a:lnTo>
                  <a:lnTo>
                    <a:pt x="2651370" y="4655510"/>
                  </a:lnTo>
                  <a:lnTo>
                    <a:pt x="2604240" y="4661330"/>
                  </a:lnTo>
                  <a:lnTo>
                    <a:pt x="2556825" y="4666210"/>
                  </a:lnTo>
                  <a:lnTo>
                    <a:pt x="2509135" y="4670141"/>
                  </a:lnTo>
                  <a:lnTo>
                    <a:pt x="2461179" y="4673113"/>
                  </a:lnTo>
                  <a:lnTo>
                    <a:pt x="2412966" y="4675117"/>
                  </a:lnTo>
                  <a:lnTo>
                    <a:pt x="2423724" y="4724996"/>
                  </a:lnTo>
                  <a:lnTo>
                    <a:pt x="2435176" y="4774614"/>
                  </a:lnTo>
                  <a:lnTo>
                    <a:pt x="2447319" y="4823965"/>
                  </a:lnTo>
                  <a:lnTo>
                    <a:pt x="2460146" y="4873043"/>
                  </a:lnTo>
                  <a:lnTo>
                    <a:pt x="2473653" y="4921844"/>
                  </a:lnTo>
                  <a:lnTo>
                    <a:pt x="2487834" y="4970361"/>
                  </a:lnTo>
                  <a:lnTo>
                    <a:pt x="2502683" y="5018589"/>
                  </a:lnTo>
                  <a:lnTo>
                    <a:pt x="2518195" y="5066523"/>
                  </a:lnTo>
                  <a:lnTo>
                    <a:pt x="2534365" y="5114157"/>
                  </a:lnTo>
                  <a:lnTo>
                    <a:pt x="2551187" y="5161486"/>
                  </a:lnTo>
                  <a:lnTo>
                    <a:pt x="2568656" y="5208504"/>
                  </a:lnTo>
                  <a:lnTo>
                    <a:pt x="2586766" y="5255207"/>
                  </a:lnTo>
                  <a:lnTo>
                    <a:pt x="2605513" y="5301587"/>
                  </a:lnTo>
                  <a:lnTo>
                    <a:pt x="2624891" y="5347641"/>
                  </a:lnTo>
                  <a:lnTo>
                    <a:pt x="2644894" y="5393362"/>
                  </a:lnTo>
                  <a:lnTo>
                    <a:pt x="2665517" y="5438746"/>
                  </a:lnTo>
                  <a:lnTo>
                    <a:pt x="2686755" y="5483786"/>
                  </a:lnTo>
                  <a:lnTo>
                    <a:pt x="2708602" y="5528477"/>
                  </a:lnTo>
                  <a:lnTo>
                    <a:pt x="2731053" y="5572814"/>
                  </a:lnTo>
                  <a:lnTo>
                    <a:pt x="2754103" y="5616791"/>
                  </a:lnTo>
                  <a:lnTo>
                    <a:pt x="2777745" y="5660403"/>
                  </a:lnTo>
                  <a:lnTo>
                    <a:pt x="2801976" y="5703644"/>
                  </a:lnTo>
                  <a:lnTo>
                    <a:pt x="2826788" y="5746509"/>
                  </a:lnTo>
                  <a:lnTo>
                    <a:pt x="2852178" y="5788993"/>
                  </a:lnTo>
                  <a:lnTo>
                    <a:pt x="2878139" y="5831089"/>
                  </a:lnTo>
                  <a:close/>
                </a:path>
              </a:pathLst>
            </a:custGeom>
            <a:solidFill>
              <a:srgbClr val="A7B9A0">
                <a:alpha val="737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C96DA11A-478C-9390-1319-89DC756DB29B}"/>
                </a:ext>
              </a:extLst>
            </p:cNvPr>
            <p:cNvSpPr/>
            <p:nvPr/>
          </p:nvSpPr>
          <p:spPr>
            <a:xfrm>
              <a:off x="4950261" y="2907592"/>
              <a:ext cx="4676775" cy="5831205"/>
            </a:xfrm>
            <a:custGeom>
              <a:avLst/>
              <a:gdLst/>
              <a:ahLst/>
              <a:cxnLst/>
              <a:rect l="l" t="t" r="r" b="b"/>
              <a:pathLst>
                <a:path w="4676775" h="5831205">
                  <a:moveTo>
                    <a:pt x="2338137" y="0"/>
                  </a:moveTo>
                  <a:lnTo>
                    <a:pt x="2389863" y="560"/>
                  </a:lnTo>
                  <a:lnTo>
                    <a:pt x="2441314" y="2235"/>
                  </a:lnTo>
                  <a:lnTo>
                    <a:pt x="2492479" y="5013"/>
                  </a:lnTo>
                  <a:lnTo>
                    <a:pt x="2543347" y="8881"/>
                  </a:lnTo>
                  <a:lnTo>
                    <a:pt x="2593905" y="13829"/>
                  </a:lnTo>
                  <a:lnTo>
                    <a:pt x="2644143" y="19844"/>
                  </a:lnTo>
                  <a:lnTo>
                    <a:pt x="2694049" y="26916"/>
                  </a:lnTo>
                  <a:lnTo>
                    <a:pt x="2743611" y="35033"/>
                  </a:lnTo>
                  <a:lnTo>
                    <a:pt x="2792818" y="44182"/>
                  </a:lnTo>
                  <a:lnTo>
                    <a:pt x="2841657" y="54354"/>
                  </a:lnTo>
                  <a:lnTo>
                    <a:pt x="2890119" y="65535"/>
                  </a:lnTo>
                  <a:lnTo>
                    <a:pt x="2938190" y="77715"/>
                  </a:lnTo>
                  <a:lnTo>
                    <a:pt x="2985860" y="90881"/>
                  </a:lnTo>
                  <a:lnTo>
                    <a:pt x="3033117" y="105023"/>
                  </a:lnTo>
                  <a:lnTo>
                    <a:pt x="3079949" y="120129"/>
                  </a:lnTo>
                  <a:lnTo>
                    <a:pt x="3126345" y="136187"/>
                  </a:lnTo>
                  <a:lnTo>
                    <a:pt x="3172293" y="153186"/>
                  </a:lnTo>
                  <a:lnTo>
                    <a:pt x="3217782" y="171114"/>
                  </a:lnTo>
                  <a:lnTo>
                    <a:pt x="3262800" y="189960"/>
                  </a:lnTo>
                  <a:lnTo>
                    <a:pt x="3307336" y="209711"/>
                  </a:lnTo>
                  <a:lnTo>
                    <a:pt x="3351377" y="230357"/>
                  </a:lnTo>
                  <a:lnTo>
                    <a:pt x="3394914" y="251886"/>
                  </a:lnTo>
                  <a:lnTo>
                    <a:pt x="3437933" y="274286"/>
                  </a:lnTo>
                  <a:lnTo>
                    <a:pt x="3480423" y="297546"/>
                  </a:lnTo>
                  <a:lnTo>
                    <a:pt x="3522373" y="321655"/>
                  </a:lnTo>
                  <a:lnTo>
                    <a:pt x="3563772" y="346600"/>
                  </a:lnTo>
                  <a:lnTo>
                    <a:pt x="3604607" y="372370"/>
                  </a:lnTo>
                  <a:lnTo>
                    <a:pt x="3644867" y="398954"/>
                  </a:lnTo>
                  <a:lnTo>
                    <a:pt x="3684541" y="426339"/>
                  </a:lnTo>
                  <a:lnTo>
                    <a:pt x="3723617" y="454515"/>
                  </a:lnTo>
                  <a:lnTo>
                    <a:pt x="3762084" y="483470"/>
                  </a:lnTo>
                  <a:lnTo>
                    <a:pt x="3799929" y="513193"/>
                  </a:lnTo>
                  <a:lnTo>
                    <a:pt x="3837142" y="543671"/>
                  </a:lnTo>
                  <a:lnTo>
                    <a:pt x="3873710" y="574893"/>
                  </a:lnTo>
                  <a:lnTo>
                    <a:pt x="3909623" y="606848"/>
                  </a:lnTo>
                  <a:lnTo>
                    <a:pt x="3944868" y="639524"/>
                  </a:lnTo>
                  <a:lnTo>
                    <a:pt x="3979435" y="672910"/>
                  </a:lnTo>
                  <a:lnTo>
                    <a:pt x="4013311" y="706994"/>
                  </a:lnTo>
                  <a:lnTo>
                    <a:pt x="4046485" y="741764"/>
                  </a:lnTo>
                  <a:lnTo>
                    <a:pt x="4078946" y="777209"/>
                  </a:lnTo>
                  <a:lnTo>
                    <a:pt x="4110681" y="813317"/>
                  </a:lnTo>
                  <a:lnTo>
                    <a:pt x="4141680" y="850077"/>
                  </a:lnTo>
                  <a:lnTo>
                    <a:pt x="4172603" y="888311"/>
                  </a:lnTo>
                  <a:lnTo>
                    <a:pt x="4202732" y="927201"/>
                  </a:lnTo>
                  <a:lnTo>
                    <a:pt x="4232054" y="966736"/>
                  </a:lnTo>
                  <a:lnTo>
                    <a:pt x="4260558" y="1006903"/>
                  </a:lnTo>
                  <a:lnTo>
                    <a:pt x="4288231" y="1047689"/>
                  </a:lnTo>
                  <a:lnTo>
                    <a:pt x="4315061" y="1089084"/>
                  </a:lnTo>
                  <a:lnTo>
                    <a:pt x="4341035" y="1131073"/>
                  </a:lnTo>
                  <a:lnTo>
                    <a:pt x="4366142" y="1173645"/>
                  </a:lnTo>
                  <a:lnTo>
                    <a:pt x="4390368" y="1216787"/>
                  </a:lnTo>
                  <a:lnTo>
                    <a:pt x="4413702" y="1260488"/>
                  </a:lnTo>
                  <a:lnTo>
                    <a:pt x="4436131" y="1304735"/>
                  </a:lnTo>
                  <a:lnTo>
                    <a:pt x="4457643" y="1349515"/>
                  </a:lnTo>
                  <a:lnTo>
                    <a:pt x="4478226" y="1394817"/>
                  </a:lnTo>
                  <a:lnTo>
                    <a:pt x="4497866" y="1440627"/>
                  </a:lnTo>
                  <a:lnTo>
                    <a:pt x="4516553" y="1486934"/>
                  </a:lnTo>
                  <a:lnTo>
                    <a:pt x="4534274" y="1533726"/>
                  </a:lnTo>
                  <a:lnTo>
                    <a:pt x="4551016" y="1580989"/>
                  </a:lnTo>
                  <a:lnTo>
                    <a:pt x="4566767" y="1628712"/>
                  </a:lnTo>
                  <a:lnTo>
                    <a:pt x="4581515" y="1676882"/>
                  </a:lnTo>
                  <a:lnTo>
                    <a:pt x="4595247" y="1725488"/>
                  </a:lnTo>
                  <a:lnTo>
                    <a:pt x="4607952" y="1774516"/>
                  </a:lnTo>
                  <a:lnTo>
                    <a:pt x="4619616" y="1823955"/>
                  </a:lnTo>
                  <a:lnTo>
                    <a:pt x="4630228" y="1873791"/>
                  </a:lnTo>
                  <a:lnTo>
                    <a:pt x="4639775" y="1924014"/>
                  </a:lnTo>
                  <a:lnTo>
                    <a:pt x="4648245" y="1974610"/>
                  </a:lnTo>
                  <a:lnTo>
                    <a:pt x="4655625" y="2025567"/>
                  </a:lnTo>
                  <a:lnTo>
                    <a:pt x="4661904" y="2076873"/>
                  </a:lnTo>
                  <a:lnTo>
                    <a:pt x="4667069" y="2128515"/>
                  </a:lnTo>
                  <a:lnTo>
                    <a:pt x="4671108" y="2180482"/>
                  </a:lnTo>
                  <a:lnTo>
                    <a:pt x="4674008" y="2232761"/>
                  </a:lnTo>
                  <a:lnTo>
                    <a:pt x="4675757" y="2285339"/>
                  </a:lnTo>
                  <a:lnTo>
                    <a:pt x="4676342" y="2338204"/>
                  </a:lnTo>
                  <a:lnTo>
                    <a:pt x="4675848" y="2386794"/>
                  </a:lnTo>
                  <a:lnTo>
                    <a:pt x="4674370" y="2435141"/>
                  </a:lnTo>
                  <a:lnTo>
                    <a:pt x="4671918" y="2483238"/>
                  </a:lnTo>
                  <a:lnTo>
                    <a:pt x="4668503" y="2531074"/>
                  </a:lnTo>
                  <a:lnTo>
                    <a:pt x="4664133" y="2578639"/>
                  </a:lnTo>
                  <a:lnTo>
                    <a:pt x="4658818" y="2625925"/>
                  </a:lnTo>
                  <a:lnTo>
                    <a:pt x="4652568" y="2672921"/>
                  </a:lnTo>
                  <a:lnTo>
                    <a:pt x="4645392" y="2719619"/>
                  </a:lnTo>
                  <a:lnTo>
                    <a:pt x="4637300" y="2766007"/>
                  </a:lnTo>
                  <a:lnTo>
                    <a:pt x="4628301" y="2812078"/>
                  </a:lnTo>
                  <a:lnTo>
                    <a:pt x="4618405" y="2857821"/>
                  </a:lnTo>
                  <a:lnTo>
                    <a:pt x="4607622" y="2903227"/>
                  </a:lnTo>
                  <a:lnTo>
                    <a:pt x="4595961" y="2948286"/>
                  </a:lnTo>
                  <a:lnTo>
                    <a:pt x="4583431" y="2992989"/>
                  </a:lnTo>
                  <a:lnTo>
                    <a:pt x="4570043" y="3037326"/>
                  </a:lnTo>
                  <a:lnTo>
                    <a:pt x="4555805" y="3081287"/>
                  </a:lnTo>
                  <a:lnTo>
                    <a:pt x="4540728" y="3124863"/>
                  </a:lnTo>
                  <a:lnTo>
                    <a:pt x="4524821" y="3168045"/>
                  </a:lnTo>
                  <a:lnTo>
                    <a:pt x="4508093" y="3210822"/>
                  </a:lnTo>
                  <a:lnTo>
                    <a:pt x="4490554" y="3253186"/>
                  </a:lnTo>
                  <a:lnTo>
                    <a:pt x="4472213" y="3295127"/>
                  </a:lnTo>
                  <a:lnTo>
                    <a:pt x="4453081" y="3336634"/>
                  </a:lnTo>
                  <a:lnTo>
                    <a:pt x="4433166" y="3377700"/>
                  </a:lnTo>
                  <a:lnTo>
                    <a:pt x="4412479" y="3418313"/>
                  </a:lnTo>
                  <a:lnTo>
                    <a:pt x="4391029" y="3458464"/>
                  </a:lnTo>
                  <a:lnTo>
                    <a:pt x="4368824" y="3498145"/>
                  </a:lnTo>
                  <a:lnTo>
                    <a:pt x="4345876" y="3537345"/>
                  </a:lnTo>
                  <a:lnTo>
                    <a:pt x="4322194" y="3576055"/>
                  </a:lnTo>
                  <a:lnTo>
                    <a:pt x="4297786" y="3614264"/>
                  </a:lnTo>
                  <a:lnTo>
                    <a:pt x="4272663" y="3651965"/>
                  </a:lnTo>
                  <a:lnTo>
                    <a:pt x="4246835" y="3689146"/>
                  </a:lnTo>
                  <a:lnTo>
                    <a:pt x="4220310" y="3725799"/>
                  </a:lnTo>
                  <a:lnTo>
                    <a:pt x="4193098" y="3761914"/>
                  </a:lnTo>
                  <a:lnTo>
                    <a:pt x="4165210" y="3797482"/>
                  </a:lnTo>
                  <a:lnTo>
                    <a:pt x="4136654" y="3832492"/>
                  </a:lnTo>
                  <a:lnTo>
                    <a:pt x="4107439" y="3866935"/>
                  </a:lnTo>
                  <a:lnTo>
                    <a:pt x="4077577" y="3900802"/>
                  </a:lnTo>
                  <a:lnTo>
                    <a:pt x="4047076" y="3934084"/>
                  </a:lnTo>
                  <a:lnTo>
                    <a:pt x="4015945" y="3966769"/>
                  </a:lnTo>
                  <a:lnTo>
                    <a:pt x="3984195" y="3998850"/>
                  </a:lnTo>
                  <a:lnTo>
                    <a:pt x="3951834" y="4030316"/>
                  </a:lnTo>
                  <a:lnTo>
                    <a:pt x="3918873" y="4061158"/>
                  </a:lnTo>
                  <a:lnTo>
                    <a:pt x="3885321" y="4091367"/>
                  </a:lnTo>
                  <a:lnTo>
                    <a:pt x="3851187" y="4120932"/>
                  </a:lnTo>
                  <a:lnTo>
                    <a:pt x="3816482" y="4149844"/>
                  </a:lnTo>
                  <a:lnTo>
                    <a:pt x="3781214" y="4178094"/>
                  </a:lnTo>
                  <a:lnTo>
                    <a:pt x="3745393" y="4205672"/>
                  </a:lnTo>
                  <a:lnTo>
                    <a:pt x="3709030" y="4232568"/>
                  </a:lnTo>
                  <a:lnTo>
                    <a:pt x="3672132" y="4258774"/>
                  </a:lnTo>
                  <a:lnTo>
                    <a:pt x="3634711" y="4284278"/>
                  </a:lnTo>
                  <a:lnTo>
                    <a:pt x="3596775" y="4309073"/>
                  </a:lnTo>
                  <a:lnTo>
                    <a:pt x="3558334" y="4333147"/>
                  </a:lnTo>
                  <a:lnTo>
                    <a:pt x="3519398" y="4356493"/>
                  </a:lnTo>
                  <a:lnTo>
                    <a:pt x="3479976" y="4379099"/>
                  </a:lnTo>
                  <a:lnTo>
                    <a:pt x="3440077" y="4400957"/>
                  </a:lnTo>
                  <a:lnTo>
                    <a:pt x="3399712" y="4422057"/>
                  </a:lnTo>
                  <a:lnTo>
                    <a:pt x="3358890" y="4442389"/>
                  </a:lnTo>
                  <a:lnTo>
                    <a:pt x="3317620" y="4461944"/>
                  </a:lnTo>
                  <a:lnTo>
                    <a:pt x="3275913" y="4480713"/>
                  </a:lnTo>
                  <a:lnTo>
                    <a:pt x="3233776" y="4498685"/>
                  </a:lnTo>
                  <a:lnTo>
                    <a:pt x="3191221" y="4515851"/>
                  </a:lnTo>
                  <a:lnTo>
                    <a:pt x="3148257" y="4532202"/>
                  </a:lnTo>
                  <a:lnTo>
                    <a:pt x="3104893" y="4547728"/>
                  </a:lnTo>
                  <a:lnTo>
                    <a:pt x="3061139" y="4562420"/>
                  </a:lnTo>
                  <a:lnTo>
                    <a:pt x="3017004" y="4576267"/>
                  </a:lnTo>
                  <a:lnTo>
                    <a:pt x="2972498" y="4589261"/>
                  </a:lnTo>
                  <a:lnTo>
                    <a:pt x="2927631" y="4601391"/>
                  </a:lnTo>
                  <a:lnTo>
                    <a:pt x="2882411" y="4612649"/>
                  </a:lnTo>
                  <a:lnTo>
                    <a:pt x="2836850" y="4623024"/>
                  </a:lnTo>
                  <a:lnTo>
                    <a:pt x="2790955" y="4632507"/>
                  </a:lnTo>
                  <a:lnTo>
                    <a:pt x="2744737" y="4641089"/>
                  </a:lnTo>
                  <a:lnTo>
                    <a:pt x="2698206" y="4648760"/>
                  </a:lnTo>
                  <a:lnTo>
                    <a:pt x="2651370" y="4655510"/>
                  </a:lnTo>
                  <a:lnTo>
                    <a:pt x="2604240" y="4661330"/>
                  </a:lnTo>
                  <a:lnTo>
                    <a:pt x="2556825" y="4666210"/>
                  </a:lnTo>
                  <a:lnTo>
                    <a:pt x="2509135" y="4670141"/>
                  </a:lnTo>
                  <a:lnTo>
                    <a:pt x="2461179" y="4673113"/>
                  </a:lnTo>
                  <a:lnTo>
                    <a:pt x="2412966" y="4675117"/>
                  </a:lnTo>
                  <a:lnTo>
                    <a:pt x="2423724" y="4724996"/>
                  </a:lnTo>
                  <a:lnTo>
                    <a:pt x="2435176" y="4774614"/>
                  </a:lnTo>
                  <a:lnTo>
                    <a:pt x="2447319" y="4823965"/>
                  </a:lnTo>
                  <a:lnTo>
                    <a:pt x="2460146" y="4873043"/>
                  </a:lnTo>
                  <a:lnTo>
                    <a:pt x="2473653" y="4921844"/>
                  </a:lnTo>
                  <a:lnTo>
                    <a:pt x="2487834" y="4970361"/>
                  </a:lnTo>
                  <a:lnTo>
                    <a:pt x="2502683" y="5018589"/>
                  </a:lnTo>
                  <a:lnTo>
                    <a:pt x="2518195" y="5066523"/>
                  </a:lnTo>
                  <a:lnTo>
                    <a:pt x="2534365" y="5114157"/>
                  </a:lnTo>
                  <a:lnTo>
                    <a:pt x="2551187" y="5161486"/>
                  </a:lnTo>
                  <a:lnTo>
                    <a:pt x="2568656" y="5208504"/>
                  </a:lnTo>
                  <a:lnTo>
                    <a:pt x="2586766" y="5255207"/>
                  </a:lnTo>
                  <a:lnTo>
                    <a:pt x="2605513" y="5301587"/>
                  </a:lnTo>
                  <a:lnTo>
                    <a:pt x="2624891" y="5347641"/>
                  </a:lnTo>
                  <a:lnTo>
                    <a:pt x="2644894" y="5393362"/>
                  </a:lnTo>
                  <a:lnTo>
                    <a:pt x="2665517" y="5438746"/>
                  </a:lnTo>
                  <a:lnTo>
                    <a:pt x="2686755" y="5483786"/>
                  </a:lnTo>
                  <a:lnTo>
                    <a:pt x="2708602" y="5528477"/>
                  </a:lnTo>
                  <a:lnTo>
                    <a:pt x="2731053" y="5572814"/>
                  </a:lnTo>
                  <a:lnTo>
                    <a:pt x="2754103" y="5616791"/>
                  </a:lnTo>
                  <a:lnTo>
                    <a:pt x="2777745" y="5660403"/>
                  </a:lnTo>
                  <a:lnTo>
                    <a:pt x="2801976" y="5703644"/>
                  </a:lnTo>
                  <a:lnTo>
                    <a:pt x="2826788" y="5746509"/>
                  </a:lnTo>
                  <a:lnTo>
                    <a:pt x="2852178" y="5788993"/>
                  </a:lnTo>
                  <a:lnTo>
                    <a:pt x="2878139" y="5831089"/>
                  </a:lnTo>
                  <a:lnTo>
                    <a:pt x="2830948" y="5821628"/>
                  </a:lnTo>
                  <a:lnTo>
                    <a:pt x="2783984" y="5811546"/>
                  </a:lnTo>
                  <a:lnTo>
                    <a:pt x="2737252" y="5800848"/>
                  </a:lnTo>
                  <a:lnTo>
                    <a:pt x="2690755" y="5789539"/>
                  </a:lnTo>
                  <a:lnTo>
                    <a:pt x="2644500" y="5777623"/>
                  </a:lnTo>
                  <a:lnTo>
                    <a:pt x="2598489" y="5765105"/>
                  </a:lnTo>
                  <a:lnTo>
                    <a:pt x="2552728" y="5751990"/>
                  </a:lnTo>
                  <a:lnTo>
                    <a:pt x="2507221" y="5738280"/>
                  </a:lnTo>
                  <a:lnTo>
                    <a:pt x="2461973" y="5723982"/>
                  </a:lnTo>
                  <a:lnTo>
                    <a:pt x="2416987" y="5709100"/>
                  </a:lnTo>
                  <a:lnTo>
                    <a:pt x="2372269" y="5693637"/>
                  </a:lnTo>
                  <a:lnTo>
                    <a:pt x="2327823" y="5677599"/>
                  </a:lnTo>
                  <a:lnTo>
                    <a:pt x="2283653" y="5660990"/>
                  </a:lnTo>
                  <a:lnTo>
                    <a:pt x="2239764" y="5643815"/>
                  </a:lnTo>
                  <a:lnTo>
                    <a:pt x="2196160" y="5626077"/>
                  </a:lnTo>
                  <a:lnTo>
                    <a:pt x="2152845" y="5607781"/>
                  </a:lnTo>
                  <a:lnTo>
                    <a:pt x="2109825" y="5588933"/>
                  </a:lnTo>
                  <a:lnTo>
                    <a:pt x="2067104" y="5569535"/>
                  </a:lnTo>
                  <a:lnTo>
                    <a:pt x="2024685" y="5549594"/>
                  </a:lnTo>
                  <a:lnTo>
                    <a:pt x="1982575" y="5529112"/>
                  </a:lnTo>
                  <a:lnTo>
                    <a:pt x="1940776" y="5508095"/>
                  </a:lnTo>
                  <a:lnTo>
                    <a:pt x="1899293" y="5486547"/>
                  </a:lnTo>
                  <a:lnTo>
                    <a:pt x="1858132" y="5464473"/>
                  </a:lnTo>
                  <a:lnTo>
                    <a:pt x="1817296" y="5441877"/>
                  </a:lnTo>
                  <a:lnTo>
                    <a:pt x="1776790" y="5418763"/>
                  </a:lnTo>
                  <a:lnTo>
                    <a:pt x="1736618" y="5395137"/>
                  </a:lnTo>
                  <a:lnTo>
                    <a:pt x="1696785" y="5371001"/>
                  </a:lnTo>
                  <a:lnTo>
                    <a:pt x="1657296" y="5346362"/>
                  </a:lnTo>
                  <a:lnTo>
                    <a:pt x="1618154" y="5321223"/>
                  </a:lnTo>
                  <a:lnTo>
                    <a:pt x="1579364" y="5295589"/>
                  </a:lnTo>
                  <a:lnTo>
                    <a:pt x="1540931" y="5269464"/>
                  </a:lnTo>
                  <a:lnTo>
                    <a:pt x="1502859" y="5242853"/>
                  </a:lnTo>
                  <a:lnTo>
                    <a:pt x="1465152" y="5215759"/>
                  </a:lnTo>
                  <a:lnTo>
                    <a:pt x="1427816" y="5188189"/>
                  </a:lnTo>
                  <a:lnTo>
                    <a:pt x="1390854" y="5160146"/>
                  </a:lnTo>
                  <a:lnTo>
                    <a:pt x="1354271" y="5131634"/>
                  </a:lnTo>
                  <a:lnTo>
                    <a:pt x="1318072" y="5102658"/>
                  </a:lnTo>
                  <a:lnTo>
                    <a:pt x="1282260" y="5073223"/>
                  </a:lnTo>
                  <a:lnTo>
                    <a:pt x="1246841" y="5043333"/>
                  </a:lnTo>
                  <a:lnTo>
                    <a:pt x="1211818" y="5012992"/>
                  </a:lnTo>
                  <a:lnTo>
                    <a:pt x="1177197" y="4982205"/>
                  </a:lnTo>
                  <a:lnTo>
                    <a:pt x="1142982" y="4950977"/>
                  </a:lnTo>
                  <a:lnTo>
                    <a:pt x="1109177" y="4919311"/>
                  </a:lnTo>
                  <a:lnTo>
                    <a:pt x="1075786" y="4887213"/>
                  </a:lnTo>
                  <a:lnTo>
                    <a:pt x="1042815" y="4854686"/>
                  </a:lnTo>
                  <a:lnTo>
                    <a:pt x="1010267" y="4821736"/>
                  </a:lnTo>
                  <a:lnTo>
                    <a:pt x="978147" y="4788366"/>
                  </a:lnTo>
                  <a:lnTo>
                    <a:pt x="946460" y="4754581"/>
                  </a:lnTo>
                  <a:lnTo>
                    <a:pt x="915210" y="4720386"/>
                  </a:lnTo>
                  <a:lnTo>
                    <a:pt x="884401" y="4685785"/>
                  </a:lnTo>
                  <a:lnTo>
                    <a:pt x="854038" y="4650783"/>
                  </a:lnTo>
                  <a:lnTo>
                    <a:pt x="824126" y="4615383"/>
                  </a:lnTo>
                  <a:lnTo>
                    <a:pt x="794668" y="4579591"/>
                  </a:lnTo>
                  <a:lnTo>
                    <a:pt x="765670" y="4543411"/>
                  </a:lnTo>
                  <a:lnTo>
                    <a:pt x="737135" y="4506847"/>
                  </a:lnTo>
                  <a:lnTo>
                    <a:pt x="709069" y="4469904"/>
                  </a:lnTo>
                  <a:lnTo>
                    <a:pt x="681475" y="4432587"/>
                  </a:lnTo>
                  <a:lnTo>
                    <a:pt x="654359" y="4394899"/>
                  </a:lnTo>
                  <a:lnTo>
                    <a:pt x="627724" y="4356845"/>
                  </a:lnTo>
                  <a:lnTo>
                    <a:pt x="601575" y="4318430"/>
                  </a:lnTo>
                  <a:lnTo>
                    <a:pt x="575917" y="4279658"/>
                  </a:lnTo>
                  <a:lnTo>
                    <a:pt x="550754" y="4240534"/>
                  </a:lnTo>
                  <a:lnTo>
                    <a:pt x="526090" y="4201062"/>
                  </a:lnTo>
                  <a:lnTo>
                    <a:pt x="501930" y="4161246"/>
                  </a:lnTo>
                  <a:lnTo>
                    <a:pt x="478279" y="4121091"/>
                  </a:lnTo>
                  <a:lnTo>
                    <a:pt x="455140" y="4080602"/>
                  </a:lnTo>
                  <a:lnTo>
                    <a:pt x="432519" y="4039783"/>
                  </a:lnTo>
                  <a:lnTo>
                    <a:pt x="410419" y="3998638"/>
                  </a:lnTo>
                  <a:lnTo>
                    <a:pt x="388846" y="3957172"/>
                  </a:lnTo>
                  <a:lnTo>
                    <a:pt x="367804" y="3915389"/>
                  </a:lnTo>
                  <a:lnTo>
                    <a:pt x="347296" y="3873294"/>
                  </a:lnTo>
                  <a:lnTo>
                    <a:pt x="327329" y="3830891"/>
                  </a:lnTo>
                  <a:lnTo>
                    <a:pt x="307905" y="3788185"/>
                  </a:lnTo>
                  <a:lnTo>
                    <a:pt x="289030" y="3745180"/>
                  </a:lnTo>
                  <a:lnTo>
                    <a:pt x="270708" y="3701881"/>
                  </a:lnTo>
                  <a:lnTo>
                    <a:pt x="252944" y="3658292"/>
                  </a:lnTo>
                  <a:lnTo>
                    <a:pt x="235741" y="3614417"/>
                  </a:lnTo>
                  <a:lnTo>
                    <a:pt x="219105" y="3570262"/>
                  </a:lnTo>
                  <a:lnTo>
                    <a:pt x="203040" y="3525829"/>
                  </a:lnTo>
                  <a:lnTo>
                    <a:pt x="187550" y="3481125"/>
                  </a:lnTo>
                  <a:lnTo>
                    <a:pt x="172640" y="3436153"/>
                  </a:lnTo>
                  <a:lnTo>
                    <a:pt x="158314" y="3390918"/>
                  </a:lnTo>
                  <a:lnTo>
                    <a:pt x="144577" y="3345425"/>
                  </a:lnTo>
                  <a:lnTo>
                    <a:pt x="131433" y="3299677"/>
                  </a:lnTo>
                  <a:lnTo>
                    <a:pt x="118887" y="3253679"/>
                  </a:lnTo>
                  <a:lnTo>
                    <a:pt x="106943" y="3207436"/>
                  </a:lnTo>
                  <a:lnTo>
                    <a:pt x="95605" y="3160952"/>
                  </a:lnTo>
                  <a:lnTo>
                    <a:pt x="84879" y="3114232"/>
                  </a:lnTo>
                  <a:lnTo>
                    <a:pt x="74768" y="3067280"/>
                  </a:lnTo>
                  <a:lnTo>
                    <a:pt x="65277" y="3020100"/>
                  </a:lnTo>
                  <a:lnTo>
                    <a:pt x="56410" y="2972698"/>
                  </a:lnTo>
                  <a:lnTo>
                    <a:pt x="48172" y="2925077"/>
                  </a:lnTo>
                  <a:lnTo>
                    <a:pt x="40568" y="2877242"/>
                  </a:lnTo>
                  <a:lnTo>
                    <a:pt x="33602" y="2829197"/>
                  </a:lnTo>
                  <a:lnTo>
                    <a:pt x="27278" y="2780947"/>
                  </a:lnTo>
                  <a:lnTo>
                    <a:pt x="21600" y="2732497"/>
                  </a:lnTo>
                  <a:lnTo>
                    <a:pt x="16574" y="2683850"/>
                  </a:lnTo>
                  <a:lnTo>
                    <a:pt x="12203" y="2635012"/>
                  </a:lnTo>
                  <a:lnTo>
                    <a:pt x="8493" y="2585986"/>
                  </a:lnTo>
                  <a:lnTo>
                    <a:pt x="5447" y="2536777"/>
                  </a:lnTo>
                  <a:lnTo>
                    <a:pt x="3071" y="2487391"/>
                  </a:lnTo>
                  <a:lnTo>
                    <a:pt x="1367" y="2437830"/>
                  </a:lnTo>
                  <a:lnTo>
                    <a:pt x="342" y="2388100"/>
                  </a:lnTo>
                  <a:lnTo>
                    <a:pt x="0" y="2338204"/>
                  </a:lnTo>
                  <a:lnTo>
                    <a:pt x="489" y="2289895"/>
                  </a:lnTo>
                  <a:lnTo>
                    <a:pt x="1950" y="2241825"/>
                  </a:lnTo>
                  <a:lnTo>
                    <a:pt x="4373" y="2194002"/>
                  </a:lnTo>
                  <a:lnTo>
                    <a:pt x="7750" y="2146437"/>
                  </a:lnTo>
                  <a:lnTo>
                    <a:pt x="12071" y="2099138"/>
                  </a:lnTo>
                  <a:lnTo>
                    <a:pt x="17326" y="2052116"/>
                  </a:lnTo>
                  <a:lnTo>
                    <a:pt x="23506" y="2005380"/>
                  </a:lnTo>
                  <a:lnTo>
                    <a:pt x="30601" y="1958938"/>
                  </a:lnTo>
                  <a:lnTo>
                    <a:pt x="38603" y="1912801"/>
                  </a:lnTo>
                  <a:lnTo>
                    <a:pt x="47501" y="1866978"/>
                  </a:lnTo>
                  <a:lnTo>
                    <a:pt x="57287" y="1821478"/>
                  </a:lnTo>
                  <a:lnTo>
                    <a:pt x="67951" y="1776310"/>
                  </a:lnTo>
                  <a:lnTo>
                    <a:pt x="79483" y="1731485"/>
                  </a:lnTo>
                  <a:lnTo>
                    <a:pt x="91874" y="1687011"/>
                  </a:lnTo>
                  <a:lnTo>
                    <a:pt x="105115" y="1642898"/>
                  </a:lnTo>
                  <a:lnTo>
                    <a:pt x="119197" y="1599155"/>
                  </a:lnTo>
                  <a:lnTo>
                    <a:pt x="134109" y="1555792"/>
                  </a:lnTo>
                  <a:lnTo>
                    <a:pt x="149843" y="1512818"/>
                  </a:lnTo>
                  <a:lnTo>
                    <a:pt x="166390" y="1470242"/>
                  </a:lnTo>
                  <a:lnTo>
                    <a:pt x="183738" y="1428074"/>
                  </a:lnTo>
                  <a:lnTo>
                    <a:pt x="201881" y="1386324"/>
                  </a:lnTo>
                  <a:lnTo>
                    <a:pt x="220807" y="1345000"/>
                  </a:lnTo>
                  <a:lnTo>
                    <a:pt x="240508" y="1304112"/>
                  </a:lnTo>
                  <a:lnTo>
                    <a:pt x="260973" y="1263670"/>
                  </a:lnTo>
                  <a:lnTo>
                    <a:pt x="282195" y="1223682"/>
                  </a:lnTo>
                  <a:lnTo>
                    <a:pt x="304163" y="1184159"/>
                  </a:lnTo>
                  <a:lnTo>
                    <a:pt x="326868" y="1145109"/>
                  </a:lnTo>
                  <a:lnTo>
                    <a:pt x="350300" y="1106543"/>
                  </a:lnTo>
                  <a:lnTo>
                    <a:pt x="374451" y="1068469"/>
                  </a:lnTo>
                  <a:lnTo>
                    <a:pt x="399310" y="1030897"/>
                  </a:lnTo>
                  <a:lnTo>
                    <a:pt x="424869" y="993836"/>
                  </a:lnTo>
                  <a:lnTo>
                    <a:pt x="451117" y="957296"/>
                  </a:lnTo>
                  <a:lnTo>
                    <a:pt x="478046" y="921286"/>
                  </a:lnTo>
                  <a:lnTo>
                    <a:pt x="505646" y="885815"/>
                  </a:lnTo>
                  <a:lnTo>
                    <a:pt x="533908" y="850894"/>
                  </a:lnTo>
                  <a:lnTo>
                    <a:pt x="562823" y="816530"/>
                  </a:lnTo>
                  <a:lnTo>
                    <a:pt x="592380" y="782735"/>
                  </a:lnTo>
                  <a:lnTo>
                    <a:pt x="622570" y="749516"/>
                  </a:lnTo>
                  <a:lnTo>
                    <a:pt x="653385" y="716884"/>
                  </a:lnTo>
                  <a:lnTo>
                    <a:pt x="684815" y="684848"/>
                  </a:lnTo>
                  <a:lnTo>
                    <a:pt x="716850" y="653417"/>
                  </a:lnTo>
                  <a:lnTo>
                    <a:pt x="749480" y="622601"/>
                  </a:lnTo>
                  <a:lnTo>
                    <a:pt x="782698" y="592409"/>
                  </a:lnTo>
                  <a:lnTo>
                    <a:pt x="816492" y="562851"/>
                  </a:lnTo>
                  <a:lnTo>
                    <a:pt x="850854" y="533936"/>
                  </a:lnTo>
                  <a:lnTo>
                    <a:pt x="885775" y="505672"/>
                  </a:lnTo>
                  <a:lnTo>
                    <a:pt x="921244" y="478071"/>
                  </a:lnTo>
                  <a:lnTo>
                    <a:pt x="957253" y="451141"/>
                  </a:lnTo>
                  <a:lnTo>
                    <a:pt x="993792" y="424891"/>
                  </a:lnTo>
                  <a:lnTo>
                    <a:pt x="1030851" y="399331"/>
                  </a:lnTo>
                  <a:lnTo>
                    <a:pt x="1068422" y="374471"/>
                  </a:lnTo>
                  <a:lnTo>
                    <a:pt x="1106495" y="350319"/>
                  </a:lnTo>
                  <a:lnTo>
                    <a:pt x="1145060" y="326886"/>
                  </a:lnTo>
                  <a:lnTo>
                    <a:pt x="1184109" y="304180"/>
                  </a:lnTo>
                  <a:lnTo>
                    <a:pt x="1223631" y="282211"/>
                  </a:lnTo>
                  <a:lnTo>
                    <a:pt x="1263617" y="260988"/>
                  </a:lnTo>
                  <a:lnTo>
                    <a:pt x="1304059" y="240521"/>
                  </a:lnTo>
                  <a:lnTo>
                    <a:pt x="1344945" y="220819"/>
                  </a:lnTo>
                  <a:lnTo>
                    <a:pt x="1386268" y="201892"/>
                  </a:lnTo>
                  <a:lnTo>
                    <a:pt x="1428018" y="183749"/>
                  </a:lnTo>
                  <a:lnTo>
                    <a:pt x="1470185" y="166399"/>
                  </a:lnTo>
                  <a:lnTo>
                    <a:pt x="1512760" y="149852"/>
                  </a:lnTo>
                  <a:lnTo>
                    <a:pt x="1555733" y="134117"/>
                  </a:lnTo>
                  <a:lnTo>
                    <a:pt x="1599095" y="119204"/>
                  </a:lnTo>
                  <a:lnTo>
                    <a:pt x="1642837" y="105122"/>
                  </a:lnTo>
                  <a:lnTo>
                    <a:pt x="1686950" y="91880"/>
                  </a:lnTo>
                  <a:lnTo>
                    <a:pt x="1731423" y="79488"/>
                  </a:lnTo>
                  <a:lnTo>
                    <a:pt x="1776248" y="67955"/>
                  </a:lnTo>
                  <a:lnTo>
                    <a:pt x="1821414" y="57290"/>
                  </a:lnTo>
                  <a:lnTo>
                    <a:pt x="1866914" y="47504"/>
                  </a:lnTo>
                  <a:lnTo>
                    <a:pt x="1912737" y="38605"/>
                  </a:lnTo>
                  <a:lnTo>
                    <a:pt x="1958873" y="30603"/>
                  </a:lnTo>
                  <a:lnTo>
                    <a:pt x="2005314" y="23507"/>
                  </a:lnTo>
                  <a:lnTo>
                    <a:pt x="2052050" y="17327"/>
                  </a:lnTo>
                  <a:lnTo>
                    <a:pt x="2099072" y="12072"/>
                  </a:lnTo>
                  <a:lnTo>
                    <a:pt x="2146370" y="7751"/>
                  </a:lnTo>
                  <a:lnTo>
                    <a:pt x="2193935" y="4374"/>
                  </a:lnTo>
                  <a:lnTo>
                    <a:pt x="2241758" y="1950"/>
                  </a:lnTo>
                  <a:lnTo>
                    <a:pt x="2289828" y="489"/>
                  </a:lnTo>
                  <a:lnTo>
                    <a:pt x="2338137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4E9CB725-F29D-8862-2EFA-CD36CF7B5E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48061" y="3571602"/>
            <a:ext cx="9595189" cy="3271408"/>
          </a:xfrm>
          <a:prstGeom prst="rect">
            <a:avLst/>
          </a:prstGeom>
        </p:spPr>
        <p:txBody>
          <a:bodyPr vert="horz" wrap="square" lIns="0" tIns="678180" rIns="0" bIns="0" rtlCol="0">
            <a:spAutoFit/>
          </a:bodyPr>
          <a:lstStyle/>
          <a:p>
            <a:pPr marL="12700" marR="5080">
              <a:lnSpc>
                <a:spcPct val="61100"/>
              </a:lnSpc>
              <a:spcBef>
                <a:spcPts val="5340"/>
              </a:spcBef>
            </a:pPr>
            <a:r>
              <a:rPr sz="11250" b="1" spc="-1185" dirty="0">
                <a:latin typeface="Overpass Black" pitchFamily="2" charset="77"/>
              </a:rPr>
              <a:t>W</a:t>
            </a:r>
            <a:r>
              <a:rPr sz="11250" b="1" spc="-650" dirty="0">
                <a:latin typeface="Overpass Black" pitchFamily="2" charset="77"/>
              </a:rPr>
              <a:t>o</a:t>
            </a:r>
            <a:r>
              <a:rPr sz="11250" b="1" spc="-515" dirty="0">
                <a:latin typeface="Overpass Black" pitchFamily="2" charset="77"/>
              </a:rPr>
              <a:t>ne</a:t>
            </a:r>
            <a:r>
              <a:rPr sz="11250" b="1" spc="-525" dirty="0">
                <a:latin typeface="Overpass Black" pitchFamily="2" charset="77"/>
              </a:rPr>
              <a:t>n</a:t>
            </a:r>
            <a:r>
              <a:rPr sz="11250" b="1" spc="-475" dirty="0">
                <a:latin typeface="Overpass Black" pitchFamily="2" charset="77"/>
              </a:rPr>
              <a:t> </a:t>
            </a:r>
            <a:r>
              <a:rPr sz="11250" b="1" spc="204" dirty="0">
                <a:latin typeface="Overpass Black" pitchFamily="2" charset="77"/>
              </a:rPr>
              <a:t>in </a:t>
            </a:r>
            <a:r>
              <a:rPr sz="11200" b="1" spc="-330" dirty="0">
                <a:latin typeface="Overpass Black" pitchFamily="2" charset="77"/>
              </a:rPr>
              <a:t>w</a:t>
            </a:r>
            <a:r>
              <a:rPr sz="11250" b="1" spc="-330" dirty="0">
                <a:latin typeface="Overpass Black" pitchFamily="2" charset="77"/>
              </a:rPr>
              <a:t>o</a:t>
            </a:r>
            <a:r>
              <a:rPr sz="11200" b="1" spc="-330" dirty="0">
                <a:latin typeface="Overpass Black" pitchFamily="2" charset="77"/>
              </a:rPr>
              <a:t>uw</a:t>
            </a:r>
            <a:r>
              <a:rPr sz="11250" b="1" spc="-330" dirty="0">
                <a:latin typeface="Overpass Black" pitchFamily="2" charset="77"/>
              </a:rPr>
              <a:t>se</a:t>
            </a:r>
            <a:r>
              <a:rPr sz="11250" b="1" spc="-480" dirty="0">
                <a:latin typeface="Overpass Black" pitchFamily="2" charset="77"/>
              </a:rPr>
              <a:t> </a:t>
            </a:r>
            <a:r>
              <a:rPr sz="11200" b="1" spc="-125" dirty="0">
                <a:latin typeface="Overpass Black" pitchFamily="2" charset="77"/>
              </a:rPr>
              <a:t>w</a:t>
            </a:r>
            <a:r>
              <a:rPr sz="11250" b="1" spc="-125" dirty="0">
                <a:latin typeface="Overpass Black" pitchFamily="2" charset="77"/>
              </a:rPr>
              <a:t>eide</a:t>
            </a:r>
            <a:endParaRPr sz="11250" b="1" dirty="0">
              <a:latin typeface="Overpass Black" pitchFamily="2" charset="77"/>
            </a:endParaRPr>
          </a:p>
          <a:p>
            <a:pPr marL="113664">
              <a:lnSpc>
                <a:spcPts val="3665"/>
              </a:lnSpc>
            </a:pPr>
            <a:r>
              <a:rPr sz="3700" spc="-150" dirty="0">
                <a:latin typeface="Overpass ExtraLight" pitchFamily="2" charset="77"/>
              </a:rPr>
              <a:t>E</a:t>
            </a:r>
            <a:r>
              <a:rPr sz="3750" spc="-150" dirty="0">
                <a:latin typeface="Overpass ExtraLight" pitchFamily="2" charset="77"/>
              </a:rPr>
              <a:t>en nieuwe woonwijk met ruimte voor elkaar</a:t>
            </a:r>
            <a:r>
              <a:rPr sz="3300" spc="-150" dirty="0">
                <a:latin typeface="Overpass ExtraLight" pitchFamily="2" charset="77"/>
              </a:rPr>
              <a:t>.</a:t>
            </a:r>
          </a:p>
        </p:txBody>
      </p:sp>
      <p:pic>
        <p:nvPicPr>
          <p:cNvPr id="22" name="Afbeelding 21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B292D76C-FDF9-A058-0B7E-60FDEE131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14" y="686205"/>
            <a:ext cx="1937473" cy="1105004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09C64908-2094-D6F9-A267-453FCE16F6E1}"/>
              </a:ext>
            </a:extLst>
          </p:cNvPr>
          <p:cNvSpPr txBox="1">
            <a:spLocks/>
          </p:cNvSpPr>
          <p:nvPr/>
        </p:nvSpPr>
        <p:spPr>
          <a:xfrm>
            <a:off x="4041171" y="8618016"/>
            <a:ext cx="12871789" cy="1857753"/>
          </a:xfrm>
          <a:prstGeom prst="rect">
            <a:avLst/>
          </a:prstGeom>
        </p:spPr>
        <p:txBody>
          <a:bodyPr vert="horz" wrap="square" lIns="0" tIns="678180" rIns="0" bIns="0" rtlCol="0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>
              <a:lnSpc>
                <a:spcPct val="61100"/>
              </a:lnSpc>
              <a:spcBef>
                <a:spcPts val="5340"/>
              </a:spcBef>
            </a:pPr>
            <a:r>
              <a:rPr lang="nl-NL" sz="11250" spc="-1185" dirty="0">
                <a:latin typeface="Overpass Black" pitchFamily="2" charset="77"/>
              </a:rPr>
              <a:t>www.wouwseweide.nl</a:t>
            </a:r>
            <a:endParaRPr lang="nl-NL" sz="3300" spc="-150" dirty="0">
              <a:latin typeface="Overpas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717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100" y="11308556"/>
                  </a:moveTo>
                  <a:lnTo>
                    <a:pt x="0" y="11308556"/>
                  </a:lnTo>
                  <a:lnTo>
                    <a:pt x="0" y="0"/>
                  </a:lnTo>
                  <a:lnTo>
                    <a:pt x="20104100" y="0"/>
                  </a:lnTo>
                  <a:lnTo>
                    <a:pt x="20104100" y="11308556"/>
                  </a:lnTo>
                  <a:close/>
                </a:path>
              </a:pathLst>
            </a:custGeom>
            <a:solidFill>
              <a:srgbClr val="000000">
                <a:alpha val="2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68444" y="3098501"/>
              <a:ext cx="4676775" cy="5831205"/>
            </a:xfrm>
            <a:custGeom>
              <a:avLst/>
              <a:gdLst/>
              <a:ahLst/>
              <a:cxnLst/>
              <a:rect l="l" t="t" r="r" b="b"/>
              <a:pathLst>
                <a:path w="4676775" h="5831205">
                  <a:moveTo>
                    <a:pt x="2878139" y="5831089"/>
                  </a:moveTo>
                  <a:lnTo>
                    <a:pt x="2830948" y="5821628"/>
                  </a:lnTo>
                  <a:lnTo>
                    <a:pt x="2783984" y="5811546"/>
                  </a:lnTo>
                  <a:lnTo>
                    <a:pt x="2737252" y="5800848"/>
                  </a:lnTo>
                  <a:lnTo>
                    <a:pt x="2690755" y="5789539"/>
                  </a:lnTo>
                  <a:lnTo>
                    <a:pt x="2644500" y="5777623"/>
                  </a:lnTo>
                  <a:lnTo>
                    <a:pt x="2598489" y="5765105"/>
                  </a:lnTo>
                  <a:lnTo>
                    <a:pt x="2552728" y="5751990"/>
                  </a:lnTo>
                  <a:lnTo>
                    <a:pt x="2507221" y="5738280"/>
                  </a:lnTo>
                  <a:lnTo>
                    <a:pt x="2461973" y="5723982"/>
                  </a:lnTo>
                  <a:lnTo>
                    <a:pt x="2416987" y="5709100"/>
                  </a:lnTo>
                  <a:lnTo>
                    <a:pt x="2372269" y="5693637"/>
                  </a:lnTo>
                  <a:lnTo>
                    <a:pt x="2327823" y="5677599"/>
                  </a:lnTo>
                  <a:lnTo>
                    <a:pt x="2283653" y="5660990"/>
                  </a:lnTo>
                  <a:lnTo>
                    <a:pt x="2239764" y="5643815"/>
                  </a:lnTo>
                  <a:lnTo>
                    <a:pt x="2196160" y="5626077"/>
                  </a:lnTo>
                  <a:lnTo>
                    <a:pt x="2152845" y="5607781"/>
                  </a:lnTo>
                  <a:lnTo>
                    <a:pt x="2109825" y="5588933"/>
                  </a:lnTo>
                  <a:lnTo>
                    <a:pt x="2067104" y="5569535"/>
                  </a:lnTo>
                  <a:lnTo>
                    <a:pt x="2024685" y="5549594"/>
                  </a:lnTo>
                  <a:lnTo>
                    <a:pt x="1982575" y="5529112"/>
                  </a:lnTo>
                  <a:lnTo>
                    <a:pt x="1940776" y="5508095"/>
                  </a:lnTo>
                  <a:lnTo>
                    <a:pt x="1899293" y="5486547"/>
                  </a:lnTo>
                  <a:lnTo>
                    <a:pt x="1858132" y="5464473"/>
                  </a:lnTo>
                  <a:lnTo>
                    <a:pt x="1817296" y="5441877"/>
                  </a:lnTo>
                  <a:lnTo>
                    <a:pt x="1776790" y="5418763"/>
                  </a:lnTo>
                  <a:lnTo>
                    <a:pt x="1736618" y="5395137"/>
                  </a:lnTo>
                  <a:lnTo>
                    <a:pt x="1696785" y="5371001"/>
                  </a:lnTo>
                  <a:lnTo>
                    <a:pt x="1657296" y="5346362"/>
                  </a:lnTo>
                  <a:lnTo>
                    <a:pt x="1618154" y="5321223"/>
                  </a:lnTo>
                  <a:lnTo>
                    <a:pt x="1579364" y="5295589"/>
                  </a:lnTo>
                  <a:lnTo>
                    <a:pt x="1540931" y="5269464"/>
                  </a:lnTo>
                  <a:lnTo>
                    <a:pt x="1502859" y="5242853"/>
                  </a:lnTo>
                  <a:lnTo>
                    <a:pt x="1465152" y="5215759"/>
                  </a:lnTo>
                  <a:lnTo>
                    <a:pt x="1427816" y="5188189"/>
                  </a:lnTo>
                  <a:lnTo>
                    <a:pt x="1390854" y="5160146"/>
                  </a:lnTo>
                  <a:lnTo>
                    <a:pt x="1354271" y="5131634"/>
                  </a:lnTo>
                  <a:lnTo>
                    <a:pt x="1318072" y="5102658"/>
                  </a:lnTo>
                  <a:lnTo>
                    <a:pt x="1282260" y="5073223"/>
                  </a:lnTo>
                  <a:lnTo>
                    <a:pt x="1246841" y="5043333"/>
                  </a:lnTo>
                  <a:lnTo>
                    <a:pt x="1211818" y="5012992"/>
                  </a:lnTo>
                  <a:lnTo>
                    <a:pt x="1177197" y="4982205"/>
                  </a:lnTo>
                  <a:lnTo>
                    <a:pt x="1142982" y="4950977"/>
                  </a:lnTo>
                  <a:lnTo>
                    <a:pt x="1109177" y="4919311"/>
                  </a:lnTo>
                  <a:lnTo>
                    <a:pt x="1075786" y="4887213"/>
                  </a:lnTo>
                  <a:lnTo>
                    <a:pt x="1042815" y="4854686"/>
                  </a:lnTo>
                  <a:lnTo>
                    <a:pt x="1010267" y="4821736"/>
                  </a:lnTo>
                  <a:lnTo>
                    <a:pt x="978147" y="4788366"/>
                  </a:lnTo>
                  <a:lnTo>
                    <a:pt x="946460" y="4754581"/>
                  </a:lnTo>
                  <a:lnTo>
                    <a:pt x="915210" y="4720386"/>
                  </a:lnTo>
                  <a:lnTo>
                    <a:pt x="884401" y="4685785"/>
                  </a:lnTo>
                  <a:lnTo>
                    <a:pt x="854038" y="4650783"/>
                  </a:lnTo>
                  <a:lnTo>
                    <a:pt x="824126" y="4615383"/>
                  </a:lnTo>
                  <a:lnTo>
                    <a:pt x="794668" y="4579591"/>
                  </a:lnTo>
                  <a:lnTo>
                    <a:pt x="765670" y="4543411"/>
                  </a:lnTo>
                  <a:lnTo>
                    <a:pt x="737135" y="4506847"/>
                  </a:lnTo>
                  <a:lnTo>
                    <a:pt x="709069" y="4469904"/>
                  </a:lnTo>
                  <a:lnTo>
                    <a:pt x="681475" y="4432587"/>
                  </a:lnTo>
                  <a:lnTo>
                    <a:pt x="654359" y="4394899"/>
                  </a:lnTo>
                  <a:lnTo>
                    <a:pt x="627724" y="4356845"/>
                  </a:lnTo>
                  <a:lnTo>
                    <a:pt x="601575" y="4318430"/>
                  </a:lnTo>
                  <a:lnTo>
                    <a:pt x="575917" y="4279658"/>
                  </a:lnTo>
                  <a:lnTo>
                    <a:pt x="550754" y="4240534"/>
                  </a:lnTo>
                  <a:lnTo>
                    <a:pt x="526090" y="4201062"/>
                  </a:lnTo>
                  <a:lnTo>
                    <a:pt x="501930" y="4161246"/>
                  </a:lnTo>
                  <a:lnTo>
                    <a:pt x="478279" y="4121091"/>
                  </a:lnTo>
                  <a:lnTo>
                    <a:pt x="455140" y="4080602"/>
                  </a:lnTo>
                  <a:lnTo>
                    <a:pt x="432519" y="4039783"/>
                  </a:lnTo>
                  <a:lnTo>
                    <a:pt x="410419" y="3998638"/>
                  </a:lnTo>
                  <a:lnTo>
                    <a:pt x="388846" y="3957172"/>
                  </a:lnTo>
                  <a:lnTo>
                    <a:pt x="367804" y="3915389"/>
                  </a:lnTo>
                  <a:lnTo>
                    <a:pt x="347296" y="3873294"/>
                  </a:lnTo>
                  <a:lnTo>
                    <a:pt x="327329" y="3830891"/>
                  </a:lnTo>
                  <a:lnTo>
                    <a:pt x="307905" y="3788185"/>
                  </a:lnTo>
                  <a:lnTo>
                    <a:pt x="289030" y="3745180"/>
                  </a:lnTo>
                  <a:lnTo>
                    <a:pt x="270708" y="3701881"/>
                  </a:lnTo>
                  <a:lnTo>
                    <a:pt x="252944" y="3658292"/>
                  </a:lnTo>
                  <a:lnTo>
                    <a:pt x="235741" y="3614417"/>
                  </a:lnTo>
                  <a:lnTo>
                    <a:pt x="219105" y="3570262"/>
                  </a:lnTo>
                  <a:lnTo>
                    <a:pt x="203040" y="3525829"/>
                  </a:lnTo>
                  <a:lnTo>
                    <a:pt x="187550" y="3481125"/>
                  </a:lnTo>
                  <a:lnTo>
                    <a:pt x="172640" y="3436153"/>
                  </a:lnTo>
                  <a:lnTo>
                    <a:pt x="158314" y="3390918"/>
                  </a:lnTo>
                  <a:lnTo>
                    <a:pt x="144577" y="3345425"/>
                  </a:lnTo>
                  <a:lnTo>
                    <a:pt x="131433" y="3299677"/>
                  </a:lnTo>
                  <a:lnTo>
                    <a:pt x="118887" y="3253679"/>
                  </a:lnTo>
                  <a:lnTo>
                    <a:pt x="106943" y="3207436"/>
                  </a:lnTo>
                  <a:lnTo>
                    <a:pt x="95605" y="3160952"/>
                  </a:lnTo>
                  <a:lnTo>
                    <a:pt x="84879" y="3114232"/>
                  </a:lnTo>
                  <a:lnTo>
                    <a:pt x="74768" y="3067280"/>
                  </a:lnTo>
                  <a:lnTo>
                    <a:pt x="65277" y="3020100"/>
                  </a:lnTo>
                  <a:lnTo>
                    <a:pt x="56410" y="2972698"/>
                  </a:lnTo>
                  <a:lnTo>
                    <a:pt x="48172" y="2925077"/>
                  </a:lnTo>
                  <a:lnTo>
                    <a:pt x="40568" y="2877242"/>
                  </a:lnTo>
                  <a:lnTo>
                    <a:pt x="33602" y="2829197"/>
                  </a:lnTo>
                  <a:lnTo>
                    <a:pt x="27278" y="2780947"/>
                  </a:lnTo>
                  <a:lnTo>
                    <a:pt x="21600" y="2732497"/>
                  </a:lnTo>
                  <a:lnTo>
                    <a:pt x="16574" y="2683850"/>
                  </a:lnTo>
                  <a:lnTo>
                    <a:pt x="12203" y="2635012"/>
                  </a:lnTo>
                  <a:lnTo>
                    <a:pt x="8493" y="2585986"/>
                  </a:lnTo>
                  <a:lnTo>
                    <a:pt x="5447" y="2536777"/>
                  </a:lnTo>
                  <a:lnTo>
                    <a:pt x="3071" y="2487391"/>
                  </a:lnTo>
                  <a:lnTo>
                    <a:pt x="1367" y="2437830"/>
                  </a:lnTo>
                  <a:lnTo>
                    <a:pt x="342" y="2388100"/>
                  </a:lnTo>
                  <a:lnTo>
                    <a:pt x="0" y="2338204"/>
                  </a:lnTo>
                  <a:lnTo>
                    <a:pt x="489" y="2289895"/>
                  </a:lnTo>
                  <a:lnTo>
                    <a:pt x="1950" y="2241825"/>
                  </a:lnTo>
                  <a:lnTo>
                    <a:pt x="4373" y="2194002"/>
                  </a:lnTo>
                  <a:lnTo>
                    <a:pt x="7750" y="2146437"/>
                  </a:lnTo>
                  <a:lnTo>
                    <a:pt x="12071" y="2099138"/>
                  </a:lnTo>
                  <a:lnTo>
                    <a:pt x="17326" y="2052116"/>
                  </a:lnTo>
                  <a:lnTo>
                    <a:pt x="23506" y="2005380"/>
                  </a:lnTo>
                  <a:lnTo>
                    <a:pt x="30601" y="1958938"/>
                  </a:lnTo>
                  <a:lnTo>
                    <a:pt x="38603" y="1912801"/>
                  </a:lnTo>
                  <a:lnTo>
                    <a:pt x="47501" y="1866978"/>
                  </a:lnTo>
                  <a:lnTo>
                    <a:pt x="57287" y="1821478"/>
                  </a:lnTo>
                  <a:lnTo>
                    <a:pt x="67951" y="1776310"/>
                  </a:lnTo>
                  <a:lnTo>
                    <a:pt x="79483" y="1731485"/>
                  </a:lnTo>
                  <a:lnTo>
                    <a:pt x="91874" y="1687011"/>
                  </a:lnTo>
                  <a:lnTo>
                    <a:pt x="105115" y="1642898"/>
                  </a:lnTo>
                  <a:lnTo>
                    <a:pt x="119197" y="1599155"/>
                  </a:lnTo>
                  <a:lnTo>
                    <a:pt x="134109" y="1555792"/>
                  </a:lnTo>
                  <a:lnTo>
                    <a:pt x="149843" y="1512818"/>
                  </a:lnTo>
                  <a:lnTo>
                    <a:pt x="166390" y="1470242"/>
                  </a:lnTo>
                  <a:lnTo>
                    <a:pt x="183738" y="1428074"/>
                  </a:lnTo>
                  <a:lnTo>
                    <a:pt x="201881" y="1386324"/>
                  </a:lnTo>
                  <a:lnTo>
                    <a:pt x="220807" y="1345000"/>
                  </a:lnTo>
                  <a:lnTo>
                    <a:pt x="240508" y="1304112"/>
                  </a:lnTo>
                  <a:lnTo>
                    <a:pt x="260973" y="1263670"/>
                  </a:lnTo>
                  <a:lnTo>
                    <a:pt x="282195" y="1223682"/>
                  </a:lnTo>
                  <a:lnTo>
                    <a:pt x="304163" y="1184159"/>
                  </a:lnTo>
                  <a:lnTo>
                    <a:pt x="326868" y="1145109"/>
                  </a:lnTo>
                  <a:lnTo>
                    <a:pt x="350300" y="1106543"/>
                  </a:lnTo>
                  <a:lnTo>
                    <a:pt x="374451" y="1068469"/>
                  </a:lnTo>
                  <a:lnTo>
                    <a:pt x="399310" y="1030897"/>
                  </a:lnTo>
                  <a:lnTo>
                    <a:pt x="424869" y="993836"/>
                  </a:lnTo>
                  <a:lnTo>
                    <a:pt x="451117" y="957296"/>
                  </a:lnTo>
                  <a:lnTo>
                    <a:pt x="478046" y="921286"/>
                  </a:lnTo>
                  <a:lnTo>
                    <a:pt x="505646" y="885815"/>
                  </a:lnTo>
                  <a:lnTo>
                    <a:pt x="533908" y="850894"/>
                  </a:lnTo>
                  <a:lnTo>
                    <a:pt x="562823" y="816530"/>
                  </a:lnTo>
                  <a:lnTo>
                    <a:pt x="592380" y="782735"/>
                  </a:lnTo>
                  <a:lnTo>
                    <a:pt x="622570" y="749516"/>
                  </a:lnTo>
                  <a:lnTo>
                    <a:pt x="653385" y="716884"/>
                  </a:lnTo>
                  <a:lnTo>
                    <a:pt x="684815" y="684848"/>
                  </a:lnTo>
                  <a:lnTo>
                    <a:pt x="716850" y="653417"/>
                  </a:lnTo>
                  <a:lnTo>
                    <a:pt x="749480" y="622601"/>
                  </a:lnTo>
                  <a:lnTo>
                    <a:pt x="782698" y="592409"/>
                  </a:lnTo>
                  <a:lnTo>
                    <a:pt x="816492" y="562851"/>
                  </a:lnTo>
                  <a:lnTo>
                    <a:pt x="850854" y="533936"/>
                  </a:lnTo>
                  <a:lnTo>
                    <a:pt x="885775" y="505672"/>
                  </a:lnTo>
                  <a:lnTo>
                    <a:pt x="921244" y="478071"/>
                  </a:lnTo>
                  <a:lnTo>
                    <a:pt x="957253" y="451141"/>
                  </a:lnTo>
                  <a:lnTo>
                    <a:pt x="993792" y="424891"/>
                  </a:lnTo>
                  <a:lnTo>
                    <a:pt x="1030851" y="399331"/>
                  </a:lnTo>
                  <a:lnTo>
                    <a:pt x="1068422" y="374471"/>
                  </a:lnTo>
                  <a:lnTo>
                    <a:pt x="1106495" y="350319"/>
                  </a:lnTo>
                  <a:lnTo>
                    <a:pt x="1145060" y="326886"/>
                  </a:lnTo>
                  <a:lnTo>
                    <a:pt x="1184109" y="304180"/>
                  </a:lnTo>
                  <a:lnTo>
                    <a:pt x="1223631" y="282211"/>
                  </a:lnTo>
                  <a:lnTo>
                    <a:pt x="1263617" y="260988"/>
                  </a:lnTo>
                  <a:lnTo>
                    <a:pt x="1304059" y="240521"/>
                  </a:lnTo>
                  <a:lnTo>
                    <a:pt x="1344945" y="220819"/>
                  </a:lnTo>
                  <a:lnTo>
                    <a:pt x="1386268" y="201892"/>
                  </a:lnTo>
                  <a:lnTo>
                    <a:pt x="1428018" y="183749"/>
                  </a:lnTo>
                  <a:lnTo>
                    <a:pt x="1470185" y="166399"/>
                  </a:lnTo>
                  <a:lnTo>
                    <a:pt x="1512760" y="149852"/>
                  </a:lnTo>
                  <a:lnTo>
                    <a:pt x="1555733" y="134117"/>
                  </a:lnTo>
                  <a:lnTo>
                    <a:pt x="1599095" y="119204"/>
                  </a:lnTo>
                  <a:lnTo>
                    <a:pt x="1642837" y="105122"/>
                  </a:lnTo>
                  <a:lnTo>
                    <a:pt x="1686950" y="91880"/>
                  </a:lnTo>
                  <a:lnTo>
                    <a:pt x="1731423" y="79488"/>
                  </a:lnTo>
                  <a:lnTo>
                    <a:pt x="1776248" y="67955"/>
                  </a:lnTo>
                  <a:lnTo>
                    <a:pt x="1821414" y="57290"/>
                  </a:lnTo>
                  <a:lnTo>
                    <a:pt x="1866914" y="47504"/>
                  </a:lnTo>
                  <a:lnTo>
                    <a:pt x="1912737" y="38605"/>
                  </a:lnTo>
                  <a:lnTo>
                    <a:pt x="1958873" y="30603"/>
                  </a:lnTo>
                  <a:lnTo>
                    <a:pt x="2005314" y="23507"/>
                  </a:lnTo>
                  <a:lnTo>
                    <a:pt x="2052050" y="17327"/>
                  </a:lnTo>
                  <a:lnTo>
                    <a:pt x="2099072" y="12072"/>
                  </a:lnTo>
                  <a:lnTo>
                    <a:pt x="2146370" y="7751"/>
                  </a:lnTo>
                  <a:lnTo>
                    <a:pt x="2193935" y="4374"/>
                  </a:lnTo>
                  <a:lnTo>
                    <a:pt x="2241758" y="1950"/>
                  </a:lnTo>
                  <a:lnTo>
                    <a:pt x="2289828" y="489"/>
                  </a:lnTo>
                  <a:lnTo>
                    <a:pt x="2338137" y="0"/>
                  </a:lnTo>
                  <a:lnTo>
                    <a:pt x="2389863" y="560"/>
                  </a:lnTo>
                  <a:lnTo>
                    <a:pt x="2441314" y="2235"/>
                  </a:lnTo>
                  <a:lnTo>
                    <a:pt x="2492479" y="5013"/>
                  </a:lnTo>
                  <a:lnTo>
                    <a:pt x="2543347" y="8881"/>
                  </a:lnTo>
                  <a:lnTo>
                    <a:pt x="2593905" y="13829"/>
                  </a:lnTo>
                  <a:lnTo>
                    <a:pt x="2644143" y="19844"/>
                  </a:lnTo>
                  <a:lnTo>
                    <a:pt x="2694049" y="26916"/>
                  </a:lnTo>
                  <a:lnTo>
                    <a:pt x="2743611" y="35033"/>
                  </a:lnTo>
                  <a:lnTo>
                    <a:pt x="2792818" y="44182"/>
                  </a:lnTo>
                  <a:lnTo>
                    <a:pt x="2841657" y="54354"/>
                  </a:lnTo>
                  <a:lnTo>
                    <a:pt x="2890119" y="65535"/>
                  </a:lnTo>
                  <a:lnTo>
                    <a:pt x="2938190" y="77715"/>
                  </a:lnTo>
                  <a:lnTo>
                    <a:pt x="2985860" y="90881"/>
                  </a:lnTo>
                  <a:lnTo>
                    <a:pt x="3033117" y="105023"/>
                  </a:lnTo>
                  <a:lnTo>
                    <a:pt x="3079949" y="120129"/>
                  </a:lnTo>
                  <a:lnTo>
                    <a:pt x="3126345" y="136187"/>
                  </a:lnTo>
                  <a:lnTo>
                    <a:pt x="3172293" y="153186"/>
                  </a:lnTo>
                  <a:lnTo>
                    <a:pt x="3217782" y="171114"/>
                  </a:lnTo>
                  <a:lnTo>
                    <a:pt x="3262800" y="189960"/>
                  </a:lnTo>
                  <a:lnTo>
                    <a:pt x="3307336" y="209711"/>
                  </a:lnTo>
                  <a:lnTo>
                    <a:pt x="3351377" y="230357"/>
                  </a:lnTo>
                  <a:lnTo>
                    <a:pt x="3394914" y="251886"/>
                  </a:lnTo>
                  <a:lnTo>
                    <a:pt x="3437933" y="274286"/>
                  </a:lnTo>
                  <a:lnTo>
                    <a:pt x="3480423" y="297546"/>
                  </a:lnTo>
                  <a:lnTo>
                    <a:pt x="3522373" y="321655"/>
                  </a:lnTo>
                  <a:lnTo>
                    <a:pt x="3563772" y="346600"/>
                  </a:lnTo>
                  <a:lnTo>
                    <a:pt x="3604607" y="372370"/>
                  </a:lnTo>
                  <a:lnTo>
                    <a:pt x="3644867" y="398954"/>
                  </a:lnTo>
                  <a:lnTo>
                    <a:pt x="3684541" y="426339"/>
                  </a:lnTo>
                  <a:lnTo>
                    <a:pt x="3723617" y="454515"/>
                  </a:lnTo>
                  <a:lnTo>
                    <a:pt x="3762084" y="483470"/>
                  </a:lnTo>
                  <a:lnTo>
                    <a:pt x="3799929" y="513193"/>
                  </a:lnTo>
                  <a:lnTo>
                    <a:pt x="3837142" y="543671"/>
                  </a:lnTo>
                  <a:lnTo>
                    <a:pt x="3873710" y="574893"/>
                  </a:lnTo>
                  <a:lnTo>
                    <a:pt x="3909623" y="606848"/>
                  </a:lnTo>
                  <a:lnTo>
                    <a:pt x="3944868" y="639524"/>
                  </a:lnTo>
                  <a:lnTo>
                    <a:pt x="3979435" y="672910"/>
                  </a:lnTo>
                  <a:lnTo>
                    <a:pt x="4013311" y="706994"/>
                  </a:lnTo>
                  <a:lnTo>
                    <a:pt x="4046485" y="741764"/>
                  </a:lnTo>
                  <a:lnTo>
                    <a:pt x="4078946" y="777209"/>
                  </a:lnTo>
                  <a:lnTo>
                    <a:pt x="4110681" y="813317"/>
                  </a:lnTo>
                  <a:lnTo>
                    <a:pt x="4141680" y="850077"/>
                  </a:lnTo>
                  <a:lnTo>
                    <a:pt x="4172603" y="888311"/>
                  </a:lnTo>
                  <a:lnTo>
                    <a:pt x="4202732" y="927201"/>
                  </a:lnTo>
                  <a:lnTo>
                    <a:pt x="4232054" y="966736"/>
                  </a:lnTo>
                  <a:lnTo>
                    <a:pt x="4260558" y="1006903"/>
                  </a:lnTo>
                  <a:lnTo>
                    <a:pt x="4288231" y="1047689"/>
                  </a:lnTo>
                  <a:lnTo>
                    <a:pt x="4315061" y="1089084"/>
                  </a:lnTo>
                  <a:lnTo>
                    <a:pt x="4341035" y="1131073"/>
                  </a:lnTo>
                  <a:lnTo>
                    <a:pt x="4366142" y="1173645"/>
                  </a:lnTo>
                  <a:lnTo>
                    <a:pt x="4390368" y="1216787"/>
                  </a:lnTo>
                  <a:lnTo>
                    <a:pt x="4413702" y="1260488"/>
                  </a:lnTo>
                  <a:lnTo>
                    <a:pt x="4436131" y="1304735"/>
                  </a:lnTo>
                  <a:lnTo>
                    <a:pt x="4457643" y="1349515"/>
                  </a:lnTo>
                  <a:lnTo>
                    <a:pt x="4478226" y="1394817"/>
                  </a:lnTo>
                  <a:lnTo>
                    <a:pt x="4497866" y="1440627"/>
                  </a:lnTo>
                  <a:lnTo>
                    <a:pt x="4516553" y="1486934"/>
                  </a:lnTo>
                  <a:lnTo>
                    <a:pt x="4534274" y="1533726"/>
                  </a:lnTo>
                  <a:lnTo>
                    <a:pt x="4551016" y="1580989"/>
                  </a:lnTo>
                  <a:lnTo>
                    <a:pt x="4566767" y="1628712"/>
                  </a:lnTo>
                  <a:lnTo>
                    <a:pt x="4581515" y="1676882"/>
                  </a:lnTo>
                  <a:lnTo>
                    <a:pt x="4595247" y="1725488"/>
                  </a:lnTo>
                  <a:lnTo>
                    <a:pt x="4607952" y="1774516"/>
                  </a:lnTo>
                  <a:lnTo>
                    <a:pt x="4619616" y="1823955"/>
                  </a:lnTo>
                  <a:lnTo>
                    <a:pt x="4630228" y="1873791"/>
                  </a:lnTo>
                  <a:lnTo>
                    <a:pt x="4639775" y="1924014"/>
                  </a:lnTo>
                  <a:lnTo>
                    <a:pt x="4648245" y="1974610"/>
                  </a:lnTo>
                  <a:lnTo>
                    <a:pt x="4655625" y="2025567"/>
                  </a:lnTo>
                  <a:lnTo>
                    <a:pt x="4661904" y="2076873"/>
                  </a:lnTo>
                  <a:lnTo>
                    <a:pt x="4667069" y="2128515"/>
                  </a:lnTo>
                  <a:lnTo>
                    <a:pt x="4671108" y="2180482"/>
                  </a:lnTo>
                  <a:lnTo>
                    <a:pt x="4674008" y="2232761"/>
                  </a:lnTo>
                  <a:lnTo>
                    <a:pt x="4675757" y="2285339"/>
                  </a:lnTo>
                  <a:lnTo>
                    <a:pt x="4676342" y="2338204"/>
                  </a:lnTo>
                  <a:lnTo>
                    <a:pt x="4675848" y="2386794"/>
                  </a:lnTo>
                  <a:lnTo>
                    <a:pt x="4674370" y="2435141"/>
                  </a:lnTo>
                  <a:lnTo>
                    <a:pt x="4671918" y="2483238"/>
                  </a:lnTo>
                  <a:lnTo>
                    <a:pt x="4668503" y="2531074"/>
                  </a:lnTo>
                  <a:lnTo>
                    <a:pt x="4664133" y="2578639"/>
                  </a:lnTo>
                  <a:lnTo>
                    <a:pt x="4658818" y="2625925"/>
                  </a:lnTo>
                  <a:lnTo>
                    <a:pt x="4652568" y="2672921"/>
                  </a:lnTo>
                  <a:lnTo>
                    <a:pt x="4645392" y="2719619"/>
                  </a:lnTo>
                  <a:lnTo>
                    <a:pt x="4637300" y="2766007"/>
                  </a:lnTo>
                  <a:lnTo>
                    <a:pt x="4628301" y="2812078"/>
                  </a:lnTo>
                  <a:lnTo>
                    <a:pt x="4618405" y="2857821"/>
                  </a:lnTo>
                  <a:lnTo>
                    <a:pt x="4607622" y="2903227"/>
                  </a:lnTo>
                  <a:lnTo>
                    <a:pt x="4595961" y="2948286"/>
                  </a:lnTo>
                  <a:lnTo>
                    <a:pt x="4583431" y="2992989"/>
                  </a:lnTo>
                  <a:lnTo>
                    <a:pt x="4570043" y="3037326"/>
                  </a:lnTo>
                  <a:lnTo>
                    <a:pt x="4555805" y="3081287"/>
                  </a:lnTo>
                  <a:lnTo>
                    <a:pt x="4540728" y="3124863"/>
                  </a:lnTo>
                  <a:lnTo>
                    <a:pt x="4524821" y="3168045"/>
                  </a:lnTo>
                  <a:lnTo>
                    <a:pt x="4508093" y="3210822"/>
                  </a:lnTo>
                  <a:lnTo>
                    <a:pt x="4490554" y="3253186"/>
                  </a:lnTo>
                  <a:lnTo>
                    <a:pt x="4472213" y="3295127"/>
                  </a:lnTo>
                  <a:lnTo>
                    <a:pt x="4453081" y="3336634"/>
                  </a:lnTo>
                  <a:lnTo>
                    <a:pt x="4433166" y="3377700"/>
                  </a:lnTo>
                  <a:lnTo>
                    <a:pt x="4412479" y="3418313"/>
                  </a:lnTo>
                  <a:lnTo>
                    <a:pt x="4391029" y="3458464"/>
                  </a:lnTo>
                  <a:lnTo>
                    <a:pt x="4368824" y="3498145"/>
                  </a:lnTo>
                  <a:lnTo>
                    <a:pt x="4345876" y="3537345"/>
                  </a:lnTo>
                  <a:lnTo>
                    <a:pt x="4322194" y="3576055"/>
                  </a:lnTo>
                  <a:lnTo>
                    <a:pt x="4297786" y="3614264"/>
                  </a:lnTo>
                  <a:lnTo>
                    <a:pt x="4272663" y="3651965"/>
                  </a:lnTo>
                  <a:lnTo>
                    <a:pt x="4246835" y="3689146"/>
                  </a:lnTo>
                  <a:lnTo>
                    <a:pt x="4220310" y="3725799"/>
                  </a:lnTo>
                  <a:lnTo>
                    <a:pt x="4193098" y="3761914"/>
                  </a:lnTo>
                  <a:lnTo>
                    <a:pt x="4165210" y="3797482"/>
                  </a:lnTo>
                  <a:lnTo>
                    <a:pt x="4136654" y="3832492"/>
                  </a:lnTo>
                  <a:lnTo>
                    <a:pt x="4107439" y="3866935"/>
                  </a:lnTo>
                  <a:lnTo>
                    <a:pt x="4077577" y="3900802"/>
                  </a:lnTo>
                  <a:lnTo>
                    <a:pt x="4047076" y="3934084"/>
                  </a:lnTo>
                  <a:lnTo>
                    <a:pt x="4015945" y="3966769"/>
                  </a:lnTo>
                  <a:lnTo>
                    <a:pt x="3984195" y="3998850"/>
                  </a:lnTo>
                  <a:lnTo>
                    <a:pt x="3951834" y="4030316"/>
                  </a:lnTo>
                  <a:lnTo>
                    <a:pt x="3918873" y="4061158"/>
                  </a:lnTo>
                  <a:lnTo>
                    <a:pt x="3885321" y="4091367"/>
                  </a:lnTo>
                  <a:lnTo>
                    <a:pt x="3851187" y="4120932"/>
                  </a:lnTo>
                  <a:lnTo>
                    <a:pt x="3816482" y="4149844"/>
                  </a:lnTo>
                  <a:lnTo>
                    <a:pt x="3781214" y="4178094"/>
                  </a:lnTo>
                  <a:lnTo>
                    <a:pt x="3745393" y="4205672"/>
                  </a:lnTo>
                  <a:lnTo>
                    <a:pt x="3709030" y="4232568"/>
                  </a:lnTo>
                  <a:lnTo>
                    <a:pt x="3672132" y="4258774"/>
                  </a:lnTo>
                  <a:lnTo>
                    <a:pt x="3634711" y="4284278"/>
                  </a:lnTo>
                  <a:lnTo>
                    <a:pt x="3596775" y="4309073"/>
                  </a:lnTo>
                  <a:lnTo>
                    <a:pt x="3558334" y="4333147"/>
                  </a:lnTo>
                  <a:lnTo>
                    <a:pt x="3519398" y="4356493"/>
                  </a:lnTo>
                  <a:lnTo>
                    <a:pt x="3479976" y="4379099"/>
                  </a:lnTo>
                  <a:lnTo>
                    <a:pt x="3440077" y="4400957"/>
                  </a:lnTo>
                  <a:lnTo>
                    <a:pt x="3399712" y="4422057"/>
                  </a:lnTo>
                  <a:lnTo>
                    <a:pt x="3358890" y="4442389"/>
                  </a:lnTo>
                  <a:lnTo>
                    <a:pt x="3317620" y="4461944"/>
                  </a:lnTo>
                  <a:lnTo>
                    <a:pt x="3275913" y="4480713"/>
                  </a:lnTo>
                  <a:lnTo>
                    <a:pt x="3233776" y="4498685"/>
                  </a:lnTo>
                  <a:lnTo>
                    <a:pt x="3191221" y="4515851"/>
                  </a:lnTo>
                  <a:lnTo>
                    <a:pt x="3148257" y="4532202"/>
                  </a:lnTo>
                  <a:lnTo>
                    <a:pt x="3104893" y="4547728"/>
                  </a:lnTo>
                  <a:lnTo>
                    <a:pt x="3061139" y="4562420"/>
                  </a:lnTo>
                  <a:lnTo>
                    <a:pt x="3017004" y="4576267"/>
                  </a:lnTo>
                  <a:lnTo>
                    <a:pt x="2972498" y="4589261"/>
                  </a:lnTo>
                  <a:lnTo>
                    <a:pt x="2927631" y="4601391"/>
                  </a:lnTo>
                  <a:lnTo>
                    <a:pt x="2882411" y="4612649"/>
                  </a:lnTo>
                  <a:lnTo>
                    <a:pt x="2836850" y="4623024"/>
                  </a:lnTo>
                  <a:lnTo>
                    <a:pt x="2790955" y="4632507"/>
                  </a:lnTo>
                  <a:lnTo>
                    <a:pt x="2744737" y="4641089"/>
                  </a:lnTo>
                  <a:lnTo>
                    <a:pt x="2698206" y="4648760"/>
                  </a:lnTo>
                  <a:lnTo>
                    <a:pt x="2651370" y="4655510"/>
                  </a:lnTo>
                  <a:lnTo>
                    <a:pt x="2604240" y="4661330"/>
                  </a:lnTo>
                  <a:lnTo>
                    <a:pt x="2556825" y="4666210"/>
                  </a:lnTo>
                  <a:lnTo>
                    <a:pt x="2509135" y="4670141"/>
                  </a:lnTo>
                  <a:lnTo>
                    <a:pt x="2461179" y="4673113"/>
                  </a:lnTo>
                  <a:lnTo>
                    <a:pt x="2412966" y="4675117"/>
                  </a:lnTo>
                  <a:lnTo>
                    <a:pt x="2423724" y="4724996"/>
                  </a:lnTo>
                  <a:lnTo>
                    <a:pt x="2435176" y="4774614"/>
                  </a:lnTo>
                  <a:lnTo>
                    <a:pt x="2447319" y="4823965"/>
                  </a:lnTo>
                  <a:lnTo>
                    <a:pt x="2460146" y="4873043"/>
                  </a:lnTo>
                  <a:lnTo>
                    <a:pt x="2473653" y="4921844"/>
                  </a:lnTo>
                  <a:lnTo>
                    <a:pt x="2487834" y="4970361"/>
                  </a:lnTo>
                  <a:lnTo>
                    <a:pt x="2502683" y="5018589"/>
                  </a:lnTo>
                  <a:lnTo>
                    <a:pt x="2518195" y="5066523"/>
                  </a:lnTo>
                  <a:lnTo>
                    <a:pt x="2534365" y="5114157"/>
                  </a:lnTo>
                  <a:lnTo>
                    <a:pt x="2551187" y="5161486"/>
                  </a:lnTo>
                  <a:lnTo>
                    <a:pt x="2568656" y="5208504"/>
                  </a:lnTo>
                  <a:lnTo>
                    <a:pt x="2586766" y="5255207"/>
                  </a:lnTo>
                  <a:lnTo>
                    <a:pt x="2605513" y="5301587"/>
                  </a:lnTo>
                  <a:lnTo>
                    <a:pt x="2624891" y="5347641"/>
                  </a:lnTo>
                  <a:lnTo>
                    <a:pt x="2644894" y="5393362"/>
                  </a:lnTo>
                  <a:lnTo>
                    <a:pt x="2665517" y="5438746"/>
                  </a:lnTo>
                  <a:lnTo>
                    <a:pt x="2686755" y="5483786"/>
                  </a:lnTo>
                  <a:lnTo>
                    <a:pt x="2708602" y="5528477"/>
                  </a:lnTo>
                  <a:lnTo>
                    <a:pt x="2731053" y="5572814"/>
                  </a:lnTo>
                  <a:lnTo>
                    <a:pt x="2754103" y="5616791"/>
                  </a:lnTo>
                  <a:lnTo>
                    <a:pt x="2777745" y="5660403"/>
                  </a:lnTo>
                  <a:lnTo>
                    <a:pt x="2801976" y="5703644"/>
                  </a:lnTo>
                  <a:lnTo>
                    <a:pt x="2826788" y="5746509"/>
                  </a:lnTo>
                  <a:lnTo>
                    <a:pt x="2852178" y="5788993"/>
                  </a:lnTo>
                  <a:lnTo>
                    <a:pt x="2878139" y="5831089"/>
                  </a:lnTo>
                  <a:close/>
                </a:path>
              </a:pathLst>
            </a:custGeom>
            <a:solidFill>
              <a:srgbClr val="A7B9A0">
                <a:alpha val="737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50261" y="2907592"/>
              <a:ext cx="4676775" cy="5831205"/>
            </a:xfrm>
            <a:custGeom>
              <a:avLst/>
              <a:gdLst/>
              <a:ahLst/>
              <a:cxnLst/>
              <a:rect l="l" t="t" r="r" b="b"/>
              <a:pathLst>
                <a:path w="4676775" h="5831205">
                  <a:moveTo>
                    <a:pt x="2338137" y="0"/>
                  </a:moveTo>
                  <a:lnTo>
                    <a:pt x="2389863" y="560"/>
                  </a:lnTo>
                  <a:lnTo>
                    <a:pt x="2441314" y="2235"/>
                  </a:lnTo>
                  <a:lnTo>
                    <a:pt x="2492479" y="5013"/>
                  </a:lnTo>
                  <a:lnTo>
                    <a:pt x="2543347" y="8881"/>
                  </a:lnTo>
                  <a:lnTo>
                    <a:pt x="2593905" y="13829"/>
                  </a:lnTo>
                  <a:lnTo>
                    <a:pt x="2644143" y="19844"/>
                  </a:lnTo>
                  <a:lnTo>
                    <a:pt x="2694049" y="26916"/>
                  </a:lnTo>
                  <a:lnTo>
                    <a:pt x="2743611" y="35033"/>
                  </a:lnTo>
                  <a:lnTo>
                    <a:pt x="2792818" y="44182"/>
                  </a:lnTo>
                  <a:lnTo>
                    <a:pt x="2841657" y="54354"/>
                  </a:lnTo>
                  <a:lnTo>
                    <a:pt x="2890119" y="65535"/>
                  </a:lnTo>
                  <a:lnTo>
                    <a:pt x="2938190" y="77715"/>
                  </a:lnTo>
                  <a:lnTo>
                    <a:pt x="2985860" y="90881"/>
                  </a:lnTo>
                  <a:lnTo>
                    <a:pt x="3033117" y="105023"/>
                  </a:lnTo>
                  <a:lnTo>
                    <a:pt x="3079949" y="120129"/>
                  </a:lnTo>
                  <a:lnTo>
                    <a:pt x="3126345" y="136187"/>
                  </a:lnTo>
                  <a:lnTo>
                    <a:pt x="3172293" y="153186"/>
                  </a:lnTo>
                  <a:lnTo>
                    <a:pt x="3217782" y="171114"/>
                  </a:lnTo>
                  <a:lnTo>
                    <a:pt x="3262800" y="189960"/>
                  </a:lnTo>
                  <a:lnTo>
                    <a:pt x="3307336" y="209711"/>
                  </a:lnTo>
                  <a:lnTo>
                    <a:pt x="3351377" y="230357"/>
                  </a:lnTo>
                  <a:lnTo>
                    <a:pt x="3394914" y="251886"/>
                  </a:lnTo>
                  <a:lnTo>
                    <a:pt x="3437933" y="274286"/>
                  </a:lnTo>
                  <a:lnTo>
                    <a:pt x="3480423" y="297546"/>
                  </a:lnTo>
                  <a:lnTo>
                    <a:pt x="3522373" y="321655"/>
                  </a:lnTo>
                  <a:lnTo>
                    <a:pt x="3563772" y="346600"/>
                  </a:lnTo>
                  <a:lnTo>
                    <a:pt x="3604607" y="372370"/>
                  </a:lnTo>
                  <a:lnTo>
                    <a:pt x="3644867" y="398954"/>
                  </a:lnTo>
                  <a:lnTo>
                    <a:pt x="3684541" y="426339"/>
                  </a:lnTo>
                  <a:lnTo>
                    <a:pt x="3723617" y="454515"/>
                  </a:lnTo>
                  <a:lnTo>
                    <a:pt x="3762084" y="483470"/>
                  </a:lnTo>
                  <a:lnTo>
                    <a:pt x="3799929" y="513193"/>
                  </a:lnTo>
                  <a:lnTo>
                    <a:pt x="3837142" y="543671"/>
                  </a:lnTo>
                  <a:lnTo>
                    <a:pt x="3873710" y="574893"/>
                  </a:lnTo>
                  <a:lnTo>
                    <a:pt x="3909623" y="606848"/>
                  </a:lnTo>
                  <a:lnTo>
                    <a:pt x="3944868" y="639524"/>
                  </a:lnTo>
                  <a:lnTo>
                    <a:pt x="3979435" y="672910"/>
                  </a:lnTo>
                  <a:lnTo>
                    <a:pt x="4013311" y="706994"/>
                  </a:lnTo>
                  <a:lnTo>
                    <a:pt x="4046485" y="741764"/>
                  </a:lnTo>
                  <a:lnTo>
                    <a:pt x="4078946" y="777209"/>
                  </a:lnTo>
                  <a:lnTo>
                    <a:pt x="4110681" y="813317"/>
                  </a:lnTo>
                  <a:lnTo>
                    <a:pt x="4141680" y="850077"/>
                  </a:lnTo>
                  <a:lnTo>
                    <a:pt x="4172603" y="888311"/>
                  </a:lnTo>
                  <a:lnTo>
                    <a:pt x="4202732" y="927201"/>
                  </a:lnTo>
                  <a:lnTo>
                    <a:pt x="4232054" y="966736"/>
                  </a:lnTo>
                  <a:lnTo>
                    <a:pt x="4260558" y="1006903"/>
                  </a:lnTo>
                  <a:lnTo>
                    <a:pt x="4288231" y="1047689"/>
                  </a:lnTo>
                  <a:lnTo>
                    <a:pt x="4315061" y="1089084"/>
                  </a:lnTo>
                  <a:lnTo>
                    <a:pt x="4341035" y="1131073"/>
                  </a:lnTo>
                  <a:lnTo>
                    <a:pt x="4366142" y="1173645"/>
                  </a:lnTo>
                  <a:lnTo>
                    <a:pt x="4390368" y="1216787"/>
                  </a:lnTo>
                  <a:lnTo>
                    <a:pt x="4413702" y="1260488"/>
                  </a:lnTo>
                  <a:lnTo>
                    <a:pt x="4436131" y="1304735"/>
                  </a:lnTo>
                  <a:lnTo>
                    <a:pt x="4457643" y="1349515"/>
                  </a:lnTo>
                  <a:lnTo>
                    <a:pt x="4478226" y="1394817"/>
                  </a:lnTo>
                  <a:lnTo>
                    <a:pt x="4497866" y="1440627"/>
                  </a:lnTo>
                  <a:lnTo>
                    <a:pt x="4516553" y="1486934"/>
                  </a:lnTo>
                  <a:lnTo>
                    <a:pt x="4534274" y="1533726"/>
                  </a:lnTo>
                  <a:lnTo>
                    <a:pt x="4551016" y="1580989"/>
                  </a:lnTo>
                  <a:lnTo>
                    <a:pt x="4566767" y="1628712"/>
                  </a:lnTo>
                  <a:lnTo>
                    <a:pt x="4581515" y="1676882"/>
                  </a:lnTo>
                  <a:lnTo>
                    <a:pt x="4595247" y="1725488"/>
                  </a:lnTo>
                  <a:lnTo>
                    <a:pt x="4607952" y="1774516"/>
                  </a:lnTo>
                  <a:lnTo>
                    <a:pt x="4619616" y="1823955"/>
                  </a:lnTo>
                  <a:lnTo>
                    <a:pt x="4630228" y="1873791"/>
                  </a:lnTo>
                  <a:lnTo>
                    <a:pt x="4639775" y="1924014"/>
                  </a:lnTo>
                  <a:lnTo>
                    <a:pt x="4648245" y="1974610"/>
                  </a:lnTo>
                  <a:lnTo>
                    <a:pt x="4655625" y="2025567"/>
                  </a:lnTo>
                  <a:lnTo>
                    <a:pt x="4661904" y="2076873"/>
                  </a:lnTo>
                  <a:lnTo>
                    <a:pt x="4667069" y="2128515"/>
                  </a:lnTo>
                  <a:lnTo>
                    <a:pt x="4671108" y="2180482"/>
                  </a:lnTo>
                  <a:lnTo>
                    <a:pt x="4674008" y="2232761"/>
                  </a:lnTo>
                  <a:lnTo>
                    <a:pt x="4675757" y="2285339"/>
                  </a:lnTo>
                  <a:lnTo>
                    <a:pt x="4676342" y="2338204"/>
                  </a:lnTo>
                  <a:lnTo>
                    <a:pt x="4675848" y="2386794"/>
                  </a:lnTo>
                  <a:lnTo>
                    <a:pt x="4674370" y="2435141"/>
                  </a:lnTo>
                  <a:lnTo>
                    <a:pt x="4671918" y="2483238"/>
                  </a:lnTo>
                  <a:lnTo>
                    <a:pt x="4668503" y="2531074"/>
                  </a:lnTo>
                  <a:lnTo>
                    <a:pt x="4664133" y="2578639"/>
                  </a:lnTo>
                  <a:lnTo>
                    <a:pt x="4658818" y="2625925"/>
                  </a:lnTo>
                  <a:lnTo>
                    <a:pt x="4652568" y="2672921"/>
                  </a:lnTo>
                  <a:lnTo>
                    <a:pt x="4645392" y="2719619"/>
                  </a:lnTo>
                  <a:lnTo>
                    <a:pt x="4637300" y="2766007"/>
                  </a:lnTo>
                  <a:lnTo>
                    <a:pt x="4628301" y="2812078"/>
                  </a:lnTo>
                  <a:lnTo>
                    <a:pt x="4618405" y="2857821"/>
                  </a:lnTo>
                  <a:lnTo>
                    <a:pt x="4607622" y="2903227"/>
                  </a:lnTo>
                  <a:lnTo>
                    <a:pt x="4595961" y="2948286"/>
                  </a:lnTo>
                  <a:lnTo>
                    <a:pt x="4583431" y="2992989"/>
                  </a:lnTo>
                  <a:lnTo>
                    <a:pt x="4570043" y="3037326"/>
                  </a:lnTo>
                  <a:lnTo>
                    <a:pt x="4555805" y="3081287"/>
                  </a:lnTo>
                  <a:lnTo>
                    <a:pt x="4540728" y="3124863"/>
                  </a:lnTo>
                  <a:lnTo>
                    <a:pt x="4524821" y="3168045"/>
                  </a:lnTo>
                  <a:lnTo>
                    <a:pt x="4508093" y="3210822"/>
                  </a:lnTo>
                  <a:lnTo>
                    <a:pt x="4490554" y="3253186"/>
                  </a:lnTo>
                  <a:lnTo>
                    <a:pt x="4472213" y="3295127"/>
                  </a:lnTo>
                  <a:lnTo>
                    <a:pt x="4453081" y="3336634"/>
                  </a:lnTo>
                  <a:lnTo>
                    <a:pt x="4433166" y="3377700"/>
                  </a:lnTo>
                  <a:lnTo>
                    <a:pt x="4412479" y="3418313"/>
                  </a:lnTo>
                  <a:lnTo>
                    <a:pt x="4391029" y="3458464"/>
                  </a:lnTo>
                  <a:lnTo>
                    <a:pt x="4368824" y="3498145"/>
                  </a:lnTo>
                  <a:lnTo>
                    <a:pt x="4345876" y="3537345"/>
                  </a:lnTo>
                  <a:lnTo>
                    <a:pt x="4322194" y="3576055"/>
                  </a:lnTo>
                  <a:lnTo>
                    <a:pt x="4297786" y="3614264"/>
                  </a:lnTo>
                  <a:lnTo>
                    <a:pt x="4272663" y="3651965"/>
                  </a:lnTo>
                  <a:lnTo>
                    <a:pt x="4246835" y="3689146"/>
                  </a:lnTo>
                  <a:lnTo>
                    <a:pt x="4220310" y="3725799"/>
                  </a:lnTo>
                  <a:lnTo>
                    <a:pt x="4193098" y="3761914"/>
                  </a:lnTo>
                  <a:lnTo>
                    <a:pt x="4165210" y="3797482"/>
                  </a:lnTo>
                  <a:lnTo>
                    <a:pt x="4136654" y="3832492"/>
                  </a:lnTo>
                  <a:lnTo>
                    <a:pt x="4107439" y="3866935"/>
                  </a:lnTo>
                  <a:lnTo>
                    <a:pt x="4077577" y="3900802"/>
                  </a:lnTo>
                  <a:lnTo>
                    <a:pt x="4047076" y="3934084"/>
                  </a:lnTo>
                  <a:lnTo>
                    <a:pt x="4015945" y="3966769"/>
                  </a:lnTo>
                  <a:lnTo>
                    <a:pt x="3984195" y="3998850"/>
                  </a:lnTo>
                  <a:lnTo>
                    <a:pt x="3951834" y="4030316"/>
                  </a:lnTo>
                  <a:lnTo>
                    <a:pt x="3918873" y="4061158"/>
                  </a:lnTo>
                  <a:lnTo>
                    <a:pt x="3885321" y="4091367"/>
                  </a:lnTo>
                  <a:lnTo>
                    <a:pt x="3851187" y="4120932"/>
                  </a:lnTo>
                  <a:lnTo>
                    <a:pt x="3816482" y="4149844"/>
                  </a:lnTo>
                  <a:lnTo>
                    <a:pt x="3781214" y="4178094"/>
                  </a:lnTo>
                  <a:lnTo>
                    <a:pt x="3745393" y="4205672"/>
                  </a:lnTo>
                  <a:lnTo>
                    <a:pt x="3709030" y="4232568"/>
                  </a:lnTo>
                  <a:lnTo>
                    <a:pt x="3672132" y="4258774"/>
                  </a:lnTo>
                  <a:lnTo>
                    <a:pt x="3634711" y="4284278"/>
                  </a:lnTo>
                  <a:lnTo>
                    <a:pt x="3596775" y="4309073"/>
                  </a:lnTo>
                  <a:lnTo>
                    <a:pt x="3558334" y="4333147"/>
                  </a:lnTo>
                  <a:lnTo>
                    <a:pt x="3519398" y="4356493"/>
                  </a:lnTo>
                  <a:lnTo>
                    <a:pt x="3479976" y="4379099"/>
                  </a:lnTo>
                  <a:lnTo>
                    <a:pt x="3440077" y="4400957"/>
                  </a:lnTo>
                  <a:lnTo>
                    <a:pt x="3399712" y="4422057"/>
                  </a:lnTo>
                  <a:lnTo>
                    <a:pt x="3358890" y="4442389"/>
                  </a:lnTo>
                  <a:lnTo>
                    <a:pt x="3317620" y="4461944"/>
                  </a:lnTo>
                  <a:lnTo>
                    <a:pt x="3275913" y="4480713"/>
                  </a:lnTo>
                  <a:lnTo>
                    <a:pt x="3233776" y="4498685"/>
                  </a:lnTo>
                  <a:lnTo>
                    <a:pt x="3191221" y="4515851"/>
                  </a:lnTo>
                  <a:lnTo>
                    <a:pt x="3148257" y="4532202"/>
                  </a:lnTo>
                  <a:lnTo>
                    <a:pt x="3104893" y="4547728"/>
                  </a:lnTo>
                  <a:lnTo>
                    <a:pt x="3061139" y="4562420"/>
                  </a:lnTo>
                  <a:lnTo>
                    <a:pt x="3017004" y="4576267"/>
                  </a:lnTo>
                  <a:lnTo>
                    <a:pt x="2972498" y="4589261"/>
                  </a:lnTo>
                  <a:lnTo>
                    <a:pt x="2927631" y="4601391"/>
                  </a:lnTo>
                  <a:lnTo>
                    <a:pt x="2882411" y="4612649"/>
                  </a:lnTo>
                  <a:lnTo>
                    <a:pt x="2836850" y="4623024"/>
                  </a:lnTo>
                  <a:lnTo>
                    <a:pt x="2790955" y="4632507"/>
                  </a:lnTo>
                  <a:lnTo>
                    <a:pt x="2744737" y="4641089"/>
                  </a:lnTo>
                  <a:lnTo>
                    <a:pt x="2698206" y="4648760"/>
                  </a:lnTo>
                  <a:lnTo>
                    <a:pt x="2651370" y="4655510"/>
                  </a:lnTo>
                  <a:lnTo>
                    <a:pt x="2604240" y="4661330"/>
                  </a:lnTo>
                  <a:lnTo>
                    <a:pt x="2556825" y="4666210"/>
                  </a:lnTo>
                  <a:lnTo>
                    <a:pt x="2509135" y="4670141"/>
                  </a:lnTo>
                  <a:lnTo>
                    <a:pt x="2461179" y="4673113"/>
                  </a:lnTo>
                  <a:lnTo>
                    <a:pt x="2412966" y="4675117"/>
                  </a:lnTo>
                  <a:lnTo>
                    <a:pt x="2423724" y="4724996"/>
                  </a:lnTo>
                  <a:lnTo>
                    <a:pt x="2435176" y="4774614"/>
                  </a:lnTo>
                  <a:lnTo>
                    <a:pt x="2447319" y="4823965"/>
                  </a:lnTo>
                  <a:lnTo>
                    <a:pt x="2460146" y="4873043"/>
                  </a:lnTo>
                  <a:lnTo>
                    <a:pt x="2473653" y="4921844"/>
                  </a:lnTo>
                  <a:lnTo>
                    <a:pt x="2487834" y="4970361"/>
                  </a:lnTo>
                  <a:lnTo>
                    <a:pt x="2502683" y="5018589"/>
                  </a:lnTo>
                  <a:lnTo>
                    <a:pt x="2518195" y="5066523"/>
                  </a:lnTo>
                  <a:lnTo>
                    <a:pt x="2534365" y="5114157"/>
                  </a:lnTo>
                  <a:lnTo>
                    <a:pt x="2551187" y="5161486"/>
                  </a:lnTo>
                  <a:lnTo>
                    <a:pt x="2568656" y="5208504"/>
                  </a:lnTo>
                  <a:lnTo>
                    <a:pt x="2586766" y="5255207"/>
                  </a:lnTo>
                  <a:lnTo>
                    <a:pt x="2605513" y="5301587"/>
                  </a:lnTo>
                  <a:lnTo>
                    <a:pt x="2624891" y="5347641"/>
                  </a:lnTo>
                  <a:lnTo>
                    <a:pt x="2644894" y="5393362"/>
                  </a:lnTo>
                  <a:lnTo>
                    <a:pt x="2665517" y="5438746"/>
                  </a:lnTo>
                  <a:lnTo>
                    <a:pt x="2686755" y="5483786"/>
                  </a:lnTo>
                  <a:lnTo>
                    <a:pt x="2708602" y="5528477"/>
                  </a:lnTo>
                  <a:lnTo>
                    <a:pt x="2731053" y="5572814"/>
                  </a:lnTo>
                  <a:lnTo>
                    <a:pt x="2754103" y="5616791"/>
                  </a:lnTo>
                  <a:lnTo>
                    <a:pt x="2777745" y="5660403"/>
                  </a:lnTo>
                  <a:lnTo>
                    <a:pt x="2801976" y="5703644"/>
                  </a:lnTo>
                  <a:lnTo>
                    <a:pt x="2826788" y="5746509"/>
                  </a:lnTo>
                  <a:lnTo>
                    <a:pt x="2852178" y="5788993"/>
                  </a:lnTo>
                  <a:lnTo>
                    <a:pt x="2878139" y="5831089"/>
                  </a:lnTo>
                  <a:lnTo>
                    <a:pt x="2830948" y="5821628"/>
                  </a:lnTo>
                  <a:lnTo>
                    <a:pt x="2783984" y="5811546"/>
                  </a:lnTo>
                  <a:lnTo>
                    <a:pt x="2737252" y="5800848"/>
                  </a:lnTo>
                  <a:lnTo>
                    <a:pt x="2690755" y="5789539"/>
                  </a:lnTo>
                  <a:lnTo>
                    <a:pt x="2644500" y="5777623"/>
                  </a:lnTo>
                  <a:lnTo>
                    <a:pt x="2598489" y="5765105"/>
                  </a:lnTo>
                  <a:lnTo>
                    <a:pt x="2552728" y="5751990"/>
                  </a:lnTo>
                  <a:lnTo>
                    <a:pt x="2507221" y="5738280"/>
                  </a:lnTo>
                  <a:lnTo>
                    <a:pt x="2461973" y="5723982"/>
                  </a:lnTo>
                  <a:lnTo>
                    <a:pt x="2416987" y="5709100"/>
                  </a:lnTo>
                  <a:lnTo>
                    <a:pt x="2372269" y="5693637"/>
                  </a:lnTo>
                  <a:lnTo>
                    <a:pt x="2327823" y="5677599"/>
                  </a:lnTo>
                  <a:lnTo>
                    <a:pt x="2283653" y="5660990"/>
                  </a:lnTo>
                  <a:lnTo>
                    <a:pt x="2239764" y="5643815"/>
                  </a:lnTo>
                  <a:lnTo>
                    <a:pt x="2196160" y="5626077"/>
                  </a:lnTo>
                  <a:lnTo>
                    <a:pt x="2152845" y="5607781"/>
                  </a:lnTo>
                  <a:lnTo>
                    <a:pt x="2109825" y="5588933"/>
                  </a:lnTo>
                  <a:lnTo>
                    <a:pt x="2067104" y="5569535"/>
                  </a:lnTo>
                  <a:lnTo>
                    <a:pt x="2024685" y="5549594"/>
                  </a:lnTo>
                  <a:lnTo>
                    <a:pt x="1982575" y="5529112"/>
                  </a:lnTo>
                  <a:lnTo>
                    <a:pt x="1940776" y="5508095"/>
                  </a:lnTo>
                  <a:lnTo>
                    <a:pt x="1899293" y="5486547"/>
                  </a:lnTo>
                  <a:lnTo>
                    <a:pt x="1858132" y="5464473"/>
                  </a:lnTo>
                  <a:lnTo>
                    <a:pt x="1817296" y="5441877"/>
                  </a:lnTo>
                  <a:lnTo>
                    <a:pt x="1776790" y="5418763"/>
                  </a:lnTo>
                  <a:lnTo>
                    <a:pt x="1736618" y="5395137"/>
                  </a:lnTo>
                  <a:lnTo>
                    <a:pt x="1696785" y="5371001"/>
                  </a:lnTo>
                  <a:lnTo>
                    <a:pt x="1657296" y="5346362"/>
                  </a:lnTo>
                  <a:lnTo>
                    <a:pt x="1618154" y="5321223"/>
                  </a:lnTo>
                  <a:lnTo>
                    <a:pt x="1579364" y="5295589"/>
                  </a:lnTo>
                  <a:lnTo>
                    <a:pt x="1540931" y="5269464"/>
                  </a:lnTo>
                  <a:lnTo>
                    <a:pt x="1502859" y="5242853"/>
                  </a:lnTo>
                  <a:lnTo>
                    <a:pt x="1465152" y="5215759"/>
                  </a:lnTo>
                  <a:lnTo>
                    <a:pt x="1427816" y="5188189"/>
                  </a:lnTo>
                  <a:lnTo>
                    <a:pt x="1390854" y="5160146"/>
                  </a:lnTo>
                  <a:lnTo>
                    <a:pt x="1354271" y="5131634"/>
                  </a:lnTo>
                  <a:lnTo>
                    <a:pt x="1318072" y="5102658"/>
                  </a:lnTo>
                  <a:lnTo>
                    <a:pt x="1282260" y="5073223"/>
                  </a:lnTo>
                  <a:lnTo>
                    <a:pt x="1246841" y="5043333"/>
                  </a:lnTo>
                  <a:lnTo>
                    <a:pt x="1211818" y="5012992"/>
                  </a:lnTo>
                  <a:lnTo>
                    <a:pt x="1177197" y="4982205"/>
                  </a:lnTo>
                  <a:lnTo>
                    <a:pt x="1142982" y="4950977"/>
                  </a:lnTo>
                  <a:lnTo>
                    <a:pt x="1109177" y="4919311"/>
                  </a:lnTo>
                  <a:lnTo>
                    <a:pt x="1075786" y="4887213"/>
                  </a:lnTo>
                  <a:lnTo>
                    <a:pt x="1042815" y="4854686"/>
                  </a:lnTo>
                  <a:lnTo>
                    <a:pt x="1010267" y="4821736"/>
                  </a:lnTo>
                  <a:lnTo>
                    <a:pt x="978147" y="4788366"/>
                  </a:lnTo>
                  <a:lnTo>
                    <a:pt x="946460" y="4754581"/>
                  </a:lnTo>
                  <a:lnTo>
                    <a:pt x="915210" y="4720386"/>
                  </a:lnTo>
                  <a:lnTo>
                    <a:pt x="884401" y="4685785"/>
                  </a:lnTo>
                  <a:lnTo>
                    <a:pt x="854038" y="4650783"/>
                  </a:lnTo>
                  <a:lnTo>
                    <a:pt x="824126" y="4615383"/>
                  </a:lnTo>
                  <a:lnTo>
                    <a:pt x="794668" y="4579591"/>
                  </a:lnTo>
                  <a:lnTo>
                    <a:pt x="765670" y="4543411"/>
                  </a:lnTo>
                  <a:lnTo>
                    <a:pt x="737135" y="4506847"/>
                  </a:lnTo>
                  <a:lnTo>
                    <a:pt x="709069" y="4469904"/>
                  </a:lnTo>
                  <a:lnTo>
                    <a:pt x="681475" y="4432587"/>
                  </a:lnTo>
                  <a:lnTo>
                    <a:pt x="654359" y="4394899"/>
                  </a:lnTo>
                  <a:lnTo>
                    <a:pt x="627724" y="4356845"/>
                  </a:lnTo>
                  <a:lnTo>
                    <a:pt x="601575" y="4318430"/>
                  </a:lnTo>
                  <a:lnTo>
                    <a:pt x="575917" y="4279658"/>
                  </a:lnTo>
                  <a:lnTo>
                    <a:pt x="550754" y="4240534"/>
                  </a:lnTo>
                  <a:lnTo>
                    <a:pt x="526090" y="4201062"/>
                  </a:lnTo>
                  <a:lnTo>
                    <a:pt x="501930" y="4161246"/>
                  </a:lnTo>
                  <a:lnTo>
                    <a:pt x="478279" y="4121091"/>
                  </a:lnTo>
                  <a:lnTo>
                    <a:pt x="455140" y="4080602"/>
                  </a:lnTo>
                  <a:lnTo>
                    <a:pt x="432519" y="4039783"/>
                  </a:lnTo>
                  <a:lnTo>
                    <a:pt x="410419" y="3998638"/>
                  </a:lnTo>
                  <a:lnTo>
                    <a:pt x="388846" y="3957172"/>
                  </a:lnTo>
                  <a:lnTo>
                    <a:pt x="367804" y="3915389"/>
                  </a:lnTo>
                  <a:lnTo>
                    <a:pt x="347296" y="3873294"/>
                  </a:lnTo>
                  <a:lnTo>
                    <a:pt x="327329" y="3830891"/>
                  </a:lnTo>
                  <a:lnTo>
                    <a:pt x="307905" y="3788185"/>
                  </a:lnTo>
                  <a:lnTo>
                    <a:pt x="289030" y="3745180"/>
                  </a:lnTo>
                  <a:lnTo>
                    <a:pt x="270708" y="3701881"/>
                  </a:lnTo>
                  <a:lnTo>
                    <a:pt x="252944" y="3658292"/>
                  </a:lnTo>
                  <a:lnTo>
                    <a:pt x="235741" y="3614417"/>
                  </a:lnTo>
                  <a:lnTo>
                    <a:pt x="219105" y="3570262"/>
                  </a:lnTo>
                  <a:lnTo>
                    <a:pt x="203040" y="3525829"/>
                  </a:lnTo>
                  <a:lnTo>
                    <a:pt x="187550" y="3481125"/>
                  </a:lnTo>
                  <a:lnTo>
                    <a:pt x="172640" y="3436153"/>
                  </a:lnTo>
                  <a:lnTo>
                    <a:pt x="158314" y="3390918"/>
                  </a:lnTo>
                  <a:lnTo>
                    <a:pt x="144577" y="3345425"/>
                  </a:lnTo>
                  <a:lnTo>
                    <a:pt x="131433" y="3299677"/>
                  </a:lnTo>
                  <a:lnTo>
                    <a:pt x="118887" y="3253679"/>
                  </a:lnTo>
                  <a:lnTo>
                    <a:pt x="106943" y="3207436"/>
                  </a:lnTo>
                  <a:lnTo>
                    <a:pt x="95605" y="3160952"/>
                  </a:lnTo>
                  <a:lnTo>
                    <a:pt x="84879" y="3114232"/>
                  </a:lnTo>
                  <a:lnTo>
                    <a:pt x="74768" y="3067280"/>
                  </a:lnTo>
                  <a:lnTo>
                    <a:pt x="65277" y="3020100"/>
                  </a:lnTo>
                  <a:lnTo>
                    <a:pt x="56410" y="2972698"/>
                  </a:lnTo>
                  <a:lnTo>
                    <a:pt x="48172" y="2925077"/>
                  </a:lnTo>
                  <a:lnTo>
                    <a:pt x="40568" y="2877242"/>
                  </a:lnTo>
                  <a:lnTo>
                    <a:pt x="33602" y="2829197"/>
                  </a:lnTo>
                  <a:lnTo>
                    <a:pt x="27278" y="2780947"/>
                  </a:lnTo>
                  <a:lnTo>
                    <a:pt x="21600" y="2732497"/>
                  </a:lnTo>
                  <a:lnTo>
                    <a:pt x="16574" y="2683850"/>
                  </a:lnTo>
                  <a:lnTo>
                    <a:pt x="12203" y="2635012"/>
                  </a:lnTo>
                  <a:lnTo>
                    <a:pt x="8493" y="2585986"/>
                  </a:lnTo>
                  <a:lnTo>
                    <a:pt x="5447" y="2536777"/>
                  </a:lnTo>
                  <a:lnTo>
                    <a:pt x="3071" y="2487391"/>
                  </a:lnTo>
                  <a:lnTo>
                    <a:pt x="1367" y="2437830"/>
                  </a:lnTo>
                  <a:lnTo>
                    <a:pt x="342" y="2388100"/>
                  </a:lnTo>
                  <a:lnTo>
                    <a:pt x="0" y="2338204"/>
                  </a:lnTo>
                  <a:lnTo>
                    <a:pt x="489" y="2289895"/>
                  </a:lnTo>
                  <a:lnTo>
                    <a:pt x="1950" y="2241825"/>
                  </a:lnTo>
                  <a:lnTo>
                    <a:pt x="4373" y="2194002"/>
                  </a:lnTo>
                  <a:lnTo>
                    <a:pt x="7750" y="2146437"/>
                  </a:lnTo>
                  <a:lnTo>
                    <a:pt x="12071" y="2099138"/>
                  </a:lnTo>
                  <a:lnTo>
                    <a:pt x="17326" y="2052116"/>
                  </a:lnTo>
                  <a:lnTo>
                    <a:pt x="23506" y="2005380"/>
                  </a:lnTo>
                  <a:lnTo>
                    <a:pt x="30601" y="1958938"/>
                  </a:lnTo>
                  <a:lnTo>
                    <a:pt x="38603" y="1912801"/>
                  </a:lnTo>
                  <a:lnTo>
                    <a:pt x="47501" y="1866978"/>
                  </a:lnTo>
                  <a:lnTo>
                    <a:pt x="57287" y="1821478"/>
                  </a:lnTo>
                  <a:lnTo>
                    <a:pt x="67951" y="1776310"/>
                  </a:lnTo>
                  <a:lnTo>
                    <a:pt x="79483" y="1731485"/>
                  </a:lnTo>
                  <a:lnTo>
                    <a:pt x="91874" y="1687011"/>
                  </a:lnTo>
                  <a:lnTo>
                    <a:pt x="105115" y="1642898"/>
                  </a:lnTo>
                  <a:lnTo>
                    <a:pt x="119197" y="1599155"/>
                  </a:lnTo>
                  <a:lnTo>
                    <a:pt x="134109" y="1555792"/>
                  </a:lnTo>
                  <a:lnTo>
                    <a:pt x="149843" y="1512818"/>
                  </a:lnTo>
                  <a:lnTo>
                    <a:pt x="166390" y="1470242"/>
                  </a:lnTo>
                  <a:lnTo>
                    <a:pt x="183738" y="1428074"/>
                  </a:lnTo>
                  <a:lnTo>
                    <a:pt x="201881" y="1386324"/>
                  </a:lnTo>
                  <a:lnTo>
                    <a:pt x="220807" y="1345000"/>
                  </a:lnTo>
                  <a:lnTo>
                    <a:pt x="240508" y="1304112"/>
                  </a:lnTo>
                  <a:lnTo>
                    <a:pt x="260973" y="1263670"/>
                  </a:lnTo>
                  <a:lnTo>
                    <a:pt x="282195" y="1223682"/>
                  </a:lnTo>
                  <a:lnTo>
                    <a:pt x="304163" y="1184159"/>
                  </a:lnTo>
                  <a:lnTo>
                    <a:pt x="326868" y="1145109"/>
                  </a:lnTo>
                  <a:lnTo>
                    <a:pt x="350300" y="1106543"/>
                  </a:lnTo>
                  <a:lnTo>
                    <a:pt x="374451" y="1068469"/>
                  </a:lnTo>
                  <a:lnTo>
                    <a:pt x="399310" y="1030897"/>
                  </a:lnTo>
                  <a:lnTo>
                    <a:pt x="424869" y="993836"/>
                  </a:lnTo>
                  <a:lnTo>
                    <a:pt x="451117" y="957296"/>
                  </a:lnTo>
                  <a:lnTo>
                    <a:pt x="478046" y="921286"/>
                  </a:lnTo>
                  <a:lnTo>
                    <a:pt x="505646" y="885815"/>
                  </a:lnTo>
                  <a:lnTo>
                    <a:pt x="533908" y="850894"/>
                  </a:lnTo>
                  <a:lnTo>
                    <a:pt x="562823" y="816530"/>
                  </a:lnTo>
                  <a:lnTo>
                    <a:pt x="592380" y="782735"/>
                  </a:lnTo>
                  <a:lnTo>
                    <a:pt x="622570" y="749516"/>
                  </a:lnTo>
                  <a:lnTo>
                    <a:pt x="653385" y="716884"/>
                  </a:lnTo>
                  <a:lnTo>
                    <a:pt x="684815" y="684848"/>
                  </a:lnTo>
                  <a:lnTo>
                    <a:pt x="716850" y="653417"/>
                  </a:lnTo>
                  <a:lnTo>
                    <a:pt x="749480" y="622601"/>
                  </a:lnTo>
                  <a:lnTo>
                    <a:pt x="782698" y="592409"/>
                  </a:lnTo>
                  <a:lnTo>
                    <a:pt x="816492" y="562851"/>
                  </a:lnTo>
                  <a:lnTo>
                    <a:pt x="850854" y="533936"/>
                  </a:lnTo>
                  <a:lnTo>
                    <a:pt x="885775" y="505672"/>
                  </a:lnTo>
                  <a:lnTo>
                    <a:pt x="921244" y="478071"/>
                  </a:lnTo>
                  <a:lnTo>
                    <a:pt x="957253" y="451141"/>
                  </a:lnTo>
                  <a:lnTo>
                    <a:pt x="993792" y="424891"/>
                  </a:lnTo>
                  <a:lnTo>
                    <a:pt x="1030851" y="399331"/>
                  </a:lnTo>
                  <a:lnTo>
                    <a:pt x="1068422" y="374471"/>
                  </a:lnTo>
                  <a:lnTo>
                    <a:pt x="1106495" y="350319"/>
                  </a:lnTo>
                  <a:lnTo>
                    <a:pt x="1145060" y="326886"/>
                  </a:lnTo>
                  <a:lnTo>
                    <a:pt x="1184109" y="304180"/>
                  </a:lnTo>
                  <a:lnTo>
                    <a:pt x="1223631" y="282211"/>
                  </a:lnTo>
                  <a:lnTo>
                    <a:pt x="1263617" y="260988"/>
                  </a:lnTo>
                  <a:lnTo>
                    <a:pt x="1304059" y="240521"/>
                  </a:lnTo>
                  <a:lnTo>
                    <a:pt x="1344945" y="220819"/>
                  </a:lnTo>
                  <a:lnTo>
                    <a:pt x="1386268" y="201892"/>
                  </a:lnTo>
                  <a:lnTo>
                    <a:pt x="1428018" y="183749"/>
                  </a:lnTo>
                  <a:lnTo>
                    <a:pt x="1470185" y="166399"/>
                  </a:lnTo>
                  <a:lnTo>
                    <a:pt x="1512760" y="149852"/>
                  </a:lnTo>
                  <a:lnTo>
                    <a:pt x="1555733" y="134117"/>
                  </a:lnTo>
                  <a:lnTo>
                    <a:pt x="1599095" y="119204"/>
                  </a:lnTo>
                  <a:lnTo>
                    <a:pt x="1642837" y="105122"/>
                  </a:lnTo>
                  <a:lnTo>
                    <a:pt x="1686950" y="91880"/>
                  </a:lnTo>
                  <a:lnTo>
                    <a:pt x="1731423" y="79488"/>
                  </a:lnTo>
                  <a:lnTo>
                    <a:pt x="1776248" y="67955"/>
                  </a:lnTo>
                  <a:lnTo>
                    <a:pt x="1821414" y="57290"/>
                  </a:lnTo>
                  <a:lnTo>
                    <a:pt x="1866914" y="47504"/>
                  </a:lnTo>
                  <a:lnTo>
                    <a:pt x="1912737" y="38605"/>
                  </a:lnTo>
                  <a:lnTo>
                    <a:pt x="1958873" y="30603"/>
                  </a:lnTo>
                  <a:lnTo>
                    <a:pt x="2005314" y="23507"/>
                  </a:lnTo>
                  <a:lnTo>
                    <a:pt x="2052050" y="17327"/>
                  </a:lnTo>
                  <a:lnTo>
                    <a:pt x="2099072" y="12072"/>
                  </a:lnTo>
                  <a:lnTo>
                    <a:pt x="2146370" y="7751"/>
                  </a:lnTo>
                  <a:lnTo>
                    <a:pt x="2193935" y="4374"/>
                  </a:lnTo>
                  <a:lnTo>
                    <a:pt x="2241758" y="1950"/>
                  </a:lnTo>
                  <a:lnTo>
                    <a:pt x="2289828" y="489"/>
                  </a:lnTo>
                  <a:lnTo>
                    <a:pt x="2338137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48061" y="3571602"/>
            <a:ext cx="9595189" cy="3271408"/>
          </a:xfrm>
          <a:prstGeom prst="rect">
            <a:avLst/>
          </a:prstGeom>
        </p:spPr>
        <p:txBody>
          <a:bodyPr vert="horz" wrap="square" lIns="0" tIns="678180" rIns="0" bIns="0" rtlCol="0">
            <a:spAutoFit/>
          </a:bodyPr>
          <a:lstStyle/>
          <a:p>
            <a:pPr marL="12700" marR="5080">
              <a:lnSpc>
                <a:spcPct val="61100"/>
              </a:lnSpc>
              <a:spcBef>
                <a:spcPts val="5340"/>
              </a:spcBef>
            </a:pPr>
            <a:r>
              <a:rPr sz="11250" b="1" spc="-1185" dirty="0">
                <a:latin typeface="Overpass Black" pitchFamily="2" charset="77"/>
              </a:rPr>
              <a:t>W</a:t>
            </a:r>
            <a:r>
              <a:rPr sz="11250" b="1" spc="-650" dirty="0">
                <a:latin typeface="Overpass Black" pitchFamily="2" charset="77"/>
              </a:rPr>
              <a:t>o</a:t>
            </a:r>
            <a:r>
              <a:rPr sz="11250" b="1" spc="-515" dirty="0">
                <a:latin typeface="Overpass Black" pitchFamily="2" charset="77"/>
              </a:rPr>
              <a:t>ne</a:t>
            </a:r>
            <a:r>
              <a:rPr sz="11250" b="1" spc="-525" dirty="0">
                <a:latin typeface="Overpass Black" pitchFamily="2" charset="77"/>
              </a:rPr>
              <a:t>n</a:t>
            </a:r>
            <a:r>
              <a:rPr sz="11250" b="1" spc="-475" dirty="0">
                <a:latin typeface="Overpass Black" pitchFamily="2" charset="77"/>
              </a:rPr>
              <a:t> </a:t>
            </a:r>
            <a:r>
              <a:rPr sz="11250" b="1" spc="204" dirty="0">
                <a:latin typeface="Overpass Black" pitchFamily="2" charset="77"/>
              </a:rPr>
              <a:t>in </a:t>
            </a:r>
            <a:r>
              <a:rPr sz="11200" b="1" spc="-330" dirty="0">
                <a:latin typeface="Overpass Black" pitchFamily="2" charset="77"/>
              </a:rPr>
              <a:t>w</a:t>
            </a:r>
            <a:r>
              <a:rPr sz="11250" b="1" spc="-330" dirty="0">
                <a:latin typeface="Overpass Black" pitchFamily="2" charset="77"/>
              </a:rPr>
              <a:t>o</a:t>
            </a:r>
            <a:r>
              <a:rPr sz="11200" b="1" spc="-330" dirty="0">
                <a:latin typeface="Overpass Black" pitchFamily="2" charset="77"/>
              </a:rPr>
              <a:t>uw</a:t>
            </a:r>
            <a:r>
              <a:rPr sz="11250" b="1" spc="-330" dirty="0">
                <a:latin typeface="Overpass Black" pitchFamily="2" charset="77"/>
              </a:rPr>
              <a:t>se</a:t>
            </a:r>
            <a:r>
              <a:rPr sz="11250" b="1" spc="-480" dirty="0">
                <a:latin typeface="Overpass Black" pitchFamily="2" charset="77"/>
              </a:rPr>
              <a:t> </a:t>
            </a:r>
            <a:r>
              <a:rPr sz="11200" b="1" spc="-125" dirty="0">
                <a:latin typeface="Overpass Black" pitchFamily="2" charset="77"/>
              </a:rPr>
              <a:t>w</a:t>
            </a:r>
            <a:r>
              <a:rPr sz="11250" b="1" spc="-125" dirty="0">
                <a:latin typeface="Overpass Black" pitchFamily="2" charset="77"/>
              </a:rPr>
              <a:t>eide</a:t>
            </a:r>
            <a:endParaRPr sz="11250" b="1" dirty="0">
              <a:latin typeface="Overpass Black" pitchFamily="2" charset="77"/>
            </a:endParaRPr>
          </a:p>
          <a:p>
            <a:pPr marL="113664">
              <a:lnSpc>
                <a:spcPts val="3665"/>
              </a:lnSpc>
            </a:pPr>
            <a:r>
              <a:rPr sz="3700" spc="-150" dirty="0">
                <a:latin typeface="Overpass ExtraLight" pitchFamily="2" charset="77"/>
              </a:rPr>
              <a:t>E</a:t>
            </a:r>
            <a:r>
              <a:rPr sz="3750" spc="-150" dirty="0">
                <a:latin typeface="Overpass ExtraLight" pitchFamily="2" charset="77"/>
              </a:rPr>
              <a:t>en nieuwe woonwijk met ruimte voor elkaar</a:t>
            </a:r>
            <a:r>
              <a:rPr sz="3300" spc="-150" dirty="0">
                <a:latin typeface="Overpass ExtraLight" pitchFamily="2" charset="77"/>
              </a:rPr>
              <a:t>.</a:t>
            </a:r>
          </a:p>
        </p:txBody>
      </p:sp>
      <p:pic>
        <p:nvPicPr>
          <p:cNvPr id="22" name="Afbeelding 21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3FA90339-DA7A-2042-ACD2-F14816E5E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14" y="686205"/>
            <a:ext cx="1937473" cy="11050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0" y="11308556"/>
                  </a:moveTo>
                  <a:lnTo>
                    <a:pt x="10052049" y="11308556"/>
                  </a:lnTo>
                  <a:lnTo>
                    <a:pt x="10052049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A7B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2050" y="0"/>
              <a:ext cx="10052049" cy="11308556"/>
            </a:xfrm>
            <a:prstGeom prst="rect">
              <a:avLst/>
            </a:prstGeom>
          </p:spPr>
        </p:pic>
      </p:grpSp>
      <p:pic>
        <p:nvPicPr>
          <p:cNvPr id="19" name="Afbeelding 18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F46D2064-10DA-B2D3-4057-60A4660C6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6" y="9687034"/>
            <a:ext cx="1937473" cy="1105004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D7A39170-C45A-82D0-50AC-96D0D787741C}"/>
              </a:ext>
            </a:extLst>
          </p:cNvPr>
          <p:cNvSpPr txBox="1"/>
          <p:nvPr/>
        </p:nvSpPr>
        <p:spPr>
          <a:xfrm>
            <a:off x="1330325" y="854075"/>
            <a:ext cx="7391400" cy="6447278"/>
          </a:xfrm>
          <a:prstGeom prst="rect">
            <a:avLst/>
          </a:prstGeom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755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Programma</a:t>
            </a:r>
          </a:p>
          <a:p>
            <a:pPr marL="12700" marR="5080">
              <a:lnSpc>
                <a:spcPts val="4450"/>
              </a:lnSpc>
              <a:spcBef>
                <a:spcPts val="755"/>
              </a:spcBef>
            </a:pPr>
            <a:endParaRPr lang="nl-NL" sz="4150" b="1" spc="-195" dirty="0">
              <a:solidFill>
                <a:srgbClr val="2B3C4F"/>
              </a:solidFill>
              <a:latin typeface="Overpass Black" pitchFamily="2" charset="77"/>
              <a:cs typeface="Arial"/>
            </a:endParaRPr>
          </a:p>
          <a:p>
            <a:pPr marL="12700" marR="5080">
              <a:lnSpc>
                <a:spcPts val="4450"/>
              </a:lnSpc>
              <a:spcBef>
                <a:spcPts val="755"/>
              </a:spcBef>
            </a:pPr>
            <a:endParaRPr lang="nl-NL" sz="4150" b="1" spc="-195" dirty="0">
              <a:solidFill>
                <a:srgbClr val="2B3C4F"/>
              </a:solidFill>
              <a:latin typeface="Overpass Black" pitchFamily="2" charset="77"/>
              <a:cs typeface="Arial"/>
            </a:endParaRPr>
          </a:p>
          <a:p>
            <a:pPr marL="12700" marR="5080">
              <a:lnSpc>
                <a:spcPts val="4450"/>
              </a:lnSpc>
              <a:spcBef>
                <a:spcPts val="755"/>
              </a:spcBef>
            </a:pPr>
            <a:endParaRPr lang="nl-NL" sz="4150" b="1" spc="-195" dirty="0">
              <a:solidFill>
                <a:srgbClr val="2B3C4F"/>
              </a:solidFill>
              <a:latin typeface="Overpass Black" pitchFamily="2" charset="77"/>
              <a:cs typeface="Arial"/>
            </a:endParaRPr>
          </a:p>
          <a:p>
            <a:pPr marL="584200" marR="5080" indent="-571500">
              <a:lnSpc>
                <a:spcPts val="4450"/>
              </a:lnSpc>
              <a:spcBef>
                <a:spcPts val="755"/>
              </a:spcBef>
              <a:buFont typeface="Wingdings" panose="05000000000000000000" pitchFamily="2" charset="2"/>
              <a:buChar char="§"/>
            </a:pPr>
            <a:r>
              <a:rPr lang="nl-NL" sz="32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Visie wonen in en om de dorpen gemeente Roosendaal</a:t>
            </a:r>
          </a:p>
          <a:p>
            <a:pPr marL="469900" marR="5080" indent="-457200">
              <a:lnSpc>
                <a:spcPts val="4450"/>
              </a:lnSpc>
              <a:spcBef>
                <a:spcPts val="755"/>
              </a:spcBef>
              <a:buFont typeface="Wingdings" panose="05000000000000000000" pitchFamily="2" charset="2"/>
              <a:buChar char="§"/>
            </a:pPr>
            <a:r>
              <a:rPr lang="nl-NL" sz="3200" b="1" spc="-195" dirty="0">
                <a:solidFill>
                  <a:srgbClr val="2B3C4F"/>
                </a:solidFill>
                <a:latin typeface="Overpass Black" pitchFamily="2" charset="77"/>
                <a:cs typeface="Arial"/>
              </a:rPr>
              <a:t>Presentatie concept stedenbouwkundige opzet </a:t>
            </a:r>
            <a:endParaRPr lang="nl-NL" sz="3200" b="1" spc="-195" dirty="0">
              <a:solidFill>
                <a:srgbClr val="2B3C4F"/>
              </a:solidFill>
              <a:latin typeface="Overpass ExtraLight" pitchFamily="2" charset="77"/>
              <a:cs typeface="Arial"/>
            </a:endParaRPr>
          </a:p>
          <a:p>
            <a:pPr marL="469900" marR="5080" indent="-457200">
              <a:lnSpc>
                <a:spcPts val="4450"/>
              </a:lnSpc>
              <a:spcBef>
                <a:spcPts val="755"/>
              </a:spcBef>
              <a:buFont typeface="Wingdings" panose="05000000000000000000" pitchFamily="2" charset="2"/>
              <a:buChar char="§"/>
            </a:pPr>
            <a:r>
              <a:rPr lang="nl-NL" sz="3200" b="1" spc="-195" dirty="0">
                <a:solidFill>
                  <a:srgbClr val="2B3C4F"/>
                </a:solidFill>
                <a:latin typeface="Overpass ExtraLight" pitchFamily="2" charset="77"/>
                <a:cs typeface="Arial"/>
              </a:rPr>
              <a:t>Feedback ophalen omgeving en beantwoording vragen middels informatieborden</a:t>
            </a:r>
            <a:endParaRPr lang="nl-NL" sz="3200" b="1" spc="-195" dirty="0">
              <a:solidFill>
                <a:srgbClr val="2B3C4F"/>
              </a:solidFill>
              <a:latin typeface="Overpass Black" pitchFamily="2" charset="77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1308556"/>
                </a:lnTo>
                <a:close/>
              </a:path>
            </a:pathLst>
          </a:custGeom>
          <a:solidFill>
            <a:srgbClr val="A7B9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Afbeelding 10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86E1D9C1-0831-411D-4C18-B701EFD60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E0DB663-B43F-5CEB-9E70-508B936E34B8}"/>
              </a:ext>
            </a:extLst>
          </p:cNvPr>
          <p:cNvSpPr txBox="1">
            <a:spLocks/>
          </p:cNvSpPr>
          <p:nvPr/>
        </p:nvSpPr>
        <p:spPr>
          <a:xfrm>
            <a:off x="4926716" y="5326702"/>
            <a:ext cx="11830934" cy="65530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130"/>
              </a:spcBef>
            </a:pPr>
            <a:r>
              <a:rPr lang="nl-NL" sz="4150" b="1" spc="-195" dirty="0">
                <a:solidFill>
                  <a:srgbClr val="2B3C4F"/>
                </a:solidFill>
                <a:latin typeface="Overpass Black" pitchFamily="2" charset="77"/>
              </a:rPr>
              <a:t>Visie Wonen in en om de Dorpen Gemeente Roosendaal</a:t>
            </a:r>
            <a:endParaRPr lang="nl-NL" sz="3100" dirty="0">
              <a:latin typeface="Overpass ExtraLight" pitchFamily="2" charset="77"/>
            </a:endParaRPr>
          </a:p>
        </p:txBody>
      </p:sp>
      <p:pic>
        <p:nvPicPr>
          <p:cNvPr id="3078" name="Picture 6" descr="Roosendaal introduceert adaptief accountmanagement - ARCUSplus">
            <a:extLst>
              <a:ext uri="{FF2B5EF4-FFF2-40B4-BE49-F238E27FC236}">
                <a16:creationId xmlns:a16="http://schemas.microsoft.com/office/drawing/2014/main" id="{DBB63FF8-4027-3CA7-585B-6EE2E51D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850" y="9656703"/>
            <a:ext cx="2314575" cy="13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Lettertype, visitekaartje&#10;&#10;Door AI gegenereerde inhoud is mogelijk onjuist.">
            <a:extLst>
              <a:ext uri="{FF2B5EF4-FFF2-40B4-BE49-F238E27FC236}">
                <a16:creationId xmlns:a16="http://schemas.microsoft.com/office/drawing/2014/main" id="{9B6C1ECD-D28A-51E8-CDDD-182B2F57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C3929C7E-F899-7EFC-B356-7853670DC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193" y="9686548"/>
            <a:ext cx="1937479" cy="1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aart, schermopname&#10;&#10;Door AI gegenereerde inhoud is mogelijk onjuist.">
            <a:extLst>
              <a:ext uri="{FF2B5EF4-FFF2-40B4-BE49-F238E27FC236}">
                <a16:creationId xmlns:a16="http://schemas.microsoft.com/office/drawing/2014/main" id="{19847EDE-1F1B-C1DE-9225-943357EE1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3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diagram, schermopname, kaart&#10;&#10;Door AI gegenereerde inhoud is mogelijk onjuist.">
            <a:extLst>
              <a:ext uri="{FF2B5EF4-FFF2-40B4-BE49-F238E27FC236}">
                <a16:creationId xmlns:a16="http://schemas.microsoft.com/office/drawing/2014/main" id="{AAC852B5-8485-5BAE-8EE6-67664CE3A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2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EC1E3A04B8E54E855089469817E2EE" ma:contentTypeVersion="13" ma:contentTypeDescription="Een nieuw document maken." ma:contentTypeScope="" ma:versionID="ff0e83006fae33834ff89fef97ec4cfb">
  <xsd:schema xmlns:xsd="http://www.w3.org/2001/XMLSchema" xmlns:xs="http://www.w3.org/2001/XMLSchema" xmlns:p="http://schemas.microsoft.com/office/2006/metadata/properties" xmlns:ns2="e72a0823-f5df-4c0e-a161-3d257fa81e11" xmlns:ns3="28835729-7ec0-4611-98f1-cc34cc12707e" targetNamespace="http://schemas.microsoft.com/office/2006/metadata/properties" ma:root="true" ma:fieldsID="05b66da48a526f285da95835b56862ac" ns2:_="" ns3:_="">
    <xsd:import namespace="e72a0823-f5df-4c0e-a161-3d257fa81e11"/>
    <xsd:import namespace="28835729-7ec0-4611-98f1-cc34cc1270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a0823-f5df-4c0e-a161-3d257fa81e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5777d195-9222-4479-a343-410f6051b2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35729-7ec0-4611-98f1-cc34cc12707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40a1a55-2cb0-4de8-9d50-92f93ec9d231}" ma:internalName="TaxCatchAll" ma:showField="CatchAllData" ma:web="28835729-7ec0-4611-98f1-cc34cc1270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5777d195-9222-4479-a343-410f6051b2cd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8835729-7ec0-4611-98f1-cc34cc12707e" xsi:nil="true"/>
    <lcf76f155ced4ddcb4097134ff3c332f xmlns="e72a0823-f5df-4c0e-a161-3d257fa81e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404456-B04E-49AD-BC79-E48894AC0D03}"/>
</file>

<file path=customXml/itemProps2.xml><?xml version="1.0" encoding="utf-8"?>
<ds:datastoreItem xmlns:ds="http://schemas.openxmlformats.org/officeDocument/2006/customXml" ds:itemID="{A5AA3FDE-6AFF-4C06-B311-1F38AF0879D2}"/>
</file>

<file path=customXml/itemProps3.xml><?xml version="1.0" encoding="utf-8"?>
<ds:datastoreItem xmlns:ds="http://schemas.openxmlformats.org/officeDocument/2006/customXml" ds:itemID="{5B7572E0-90BE-4D93-97F6-F40E752B68A2}"/>
</file>

<file path=customXml/itemProps4.xml><?xml version="1.0" encoding="utf-8"?>
<ds:datastoreItem xmlns:ds="http://schemas.openxmlformats.org/officeDocument/2006/customXml" ds:itemID="{95709B02-FC8E-4B08-8570-30E53D8DFA3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</Words>
  <Application>Microsoft Office PowerPoint</Application>
  <PresentationFormat>Aangepast</PresentationFormat>
  <Paragraphs>122</Paragraphs>
  <Slides>30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Overpass Black</vt:lpstr>
      <vt:lpstr>Overpass ExtraLight</vt:lpstr>
      <vt:lpstr>Wingdings</vt:lpstr>
      <vt:lpstr>Office Theme</vt:lpstr>
      <vt:lpstr>PDF</vt:lpstr>
      <vt:lpstr>Informatie bijeenkomst De Hoogt fase 3 / Bulkstraat</vt:lpstr>
      <vt:lpstr>PowerPoint-presentatie</vt:lpstr>
      <vt:lpstr>De Hoogt fase 3</vt:lpstr>
      <vt:lpstr>Wonen in wouwse weide Een nieuwe woonwijk met ruimte voor elkaar.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Wonen in wouwse weide Een nieuwe woonwijk met ruimte voor elkaar.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Walter Mattheijer</dc:creator>
  <cp:lastModifiedBy>Mirjam Verbocht</cp:lastModifiedBy>
  <cp:revision>16</cp:revision>
  <dcterms:created xsi:type="dcterms:W3CDTF">2025-05-26T13:56:58Z</dcterms:created>
  <dcterms:modified xsi:type="dcterms:W3CDTF">2025-06-03T13:22:52Z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2025-05-26T00:00:00Z</vt:filetime>
  </property>
  <property fmtid="{D5CDD505-2E9C-101B-9397-08002B2CF9AE}" pid="3" name="Producer">
    <vt:lpwstr>Adobe XD</vt:lpwstr>
  </property>
  <property fmtid="{D5CDD505-2E9C-101B-9397-08002B2CF9AE}" pid="4" name="LastSaved">
    <vt:filetime>2025-05-26T00:00:00Z</vt:filetime>
  </property>
  <property fmtid="{D5CDD505-2E9C-101B-9397-08002B2CF9AE}" pid="5" name="ContentTypeId">
    <vt:lpwstr>0x01010084EC1E3A04B8E54E855089469817E2EE</vt:lpwstr>
  </property>
  <property fmtid="{D5CDD505-2E9C-101B-9397-08002B2CF9AE}" pid="6" name="MediaServiceImageTags">
    <vt:lpwstr/>
  </property>
</Properties>
</file>