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307" r:id="rId5"/>
    <p:sldId id="308" r:id="rId6"/>
    <p:sldId id="309" r:id="rId7"/>
    <p:sldId id="322" r:id="rId8"/>
    <p:sldId id="313" r:id="rId9"/>
    <p:sldId id="310" r:id="rId10"/>
    <p:sldId id="321" r:id="rId11"/>
    <p:sldId id="311" r:id="rId12"/>
    <p:sldId id="262" r:id="rId13"/>
    <p:sldId id="315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tandaardsectie" id="{1135BD8E-E653-4CBF-BC3A-565B05E66C16}">
          <p14:sldIdLst>
            <p14:sldId id="307"/>
            <p14:sldId id="308"/>
            <p14:sldId id="309"/>
            <p14:sldId id="322"/>
            <p14:sldId id="313"/>
            <p14:sldId id="310"/>
            <p14:sldId id="321"/>
            <p14:sldId id="311"/>
            <p14:sldId id="26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orient="horz" pos="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507DA-8902-406E-8895-149E99EDD688}" v="13" dt="2023-09-25T10:22:54.86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 showGuides="1">
      <p:cViewPr varScale="1">
        <p:scale>
          <a:sx n="161" d="100"/>
          <a:sy n="161" d="100"/>
        </p:scale>
        <p:origin x="174" y="138"/>
      </p:cViewPr>
      <p:guideLst>
        <p:guide orient="horz" pos="1620"/>
        <p:guide pos="2812"/>
        <p:guide orient="horz" pos="2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ijsen, Arjan" userId="0b4b3da9-c741-4651-9be2-2d3da0a9c61a" providerId="ADAL" clId="{F31507DA-8902-406E-8895-149E99EDD688}"/>
    <pc:docChg chg="undo custSel addSld delSld modSld modSection">
      <pc:chgData name="Buijsen, Arjan" userId="0b4b3da9-c741-4651-9be2-2d3da0a9c61a" providerId="ADAL" clId="{F31507DA-8902-406E-8895-149E99EDD688}" dt="2023-09-25T13:24:22.074" v="772" actId="20577"/>
      <pc:docMkLst>
        <pc:docMk/>
      </pc:docMkLst>
      <pc:sldChg chg="modSp mod">
        <pc:chgData name="Buijsen, Arjan" userId="0b4b3da9-c741-4651-9be2-2d3da0a9c61a" providerId="ADAL" clId="{F31507DA-8902-406E-8895-149E99EDD688}" dt="2023-09-25T13:24:22.074" v="772" actId="20577"/>
        <pc:sldMkLst>
          <pc:docMk/>
          <pc:sldMk cId="0" sldId="262"/>
        </pc:sldMkLst>
        <pc:spChg chg="mod">
          <ac:chgData name="Buijsen, Arjan" userId="0b4b3da9-c741-4651-9be2-2d3da0a9c61a" providerId="ADAL" clId="{F31507DA-8902-406E-8895-149E99EDD688}" dt="2023-09-25T13:24:22.074" v="772" actId="20577"/>
          <ac:spMkLst>
            <pc:docMk/>
            <pc:sldMk cId="0" sldId="262"/>
            <ac:spMk id="130" creationId="{00000000-0000-0000-0000-000000000000}"/>
          </ac:spMkLst>
        </pc:spChg>
      </pc:sldChg>
      <pc:sldChg chg="modSp mod">
        <pc:chgData name="Buijsen, Arjan" userId="0b4b3da9-c741-4651-9be2-2d3da0a9c61a" providerId="ADAL" clId="{F31507DA-8902-406E-8895-149E99EDD688}" dt="2023-09-25T08:14:46.357" v="35" actId="20577"/>
        <pc:sldMkLst>
          <pc:docMk/>
          <pc:sldMk cId="3274279812" sldId="307"/>
        </pc:sldMkLst>
        <pc:spChg chg="mod">
          <ac:chgData name="Buijsen, Arjan" userId="0b4b3da9-c741-4651-9be2-2d3da0a9c61a" providerId="ADAL" clId="{F31507DA-8902-406E-8895-149E99EDD688}" dt="2023-09-25T08:14:46.357" v="35" actId="20577"/>
          <ac:spMkLst>
            <pc:docMk/>
            <pc:sldMk cId="3274279812" sldId="307"/>
            <ac:spMk id="100" creationId="{00000000-0000-0000-0000-000000000000}"/>
          </ac:spMkLst>
        </pc:spChg>
      </pc:sldChg>
      <pc:sldChg chg="addSp delSp modSp mod">
        <pc:chgData name="Buijsen, Arjan" userId="0b4b3da9-c741-4651-9be2-2d3da0a9c61a" providerId="ADAL" clId="{F31507DA-8902-406E-8895-149E99EDD688}" dt="2023-09-25T08:39:53.637" v="205" actId="14100"/>
        <pc:sldMkLst>
          <pc:docMk/>
          <pc:sldMk cId="4091387768" sldId="308"/>
        </pc:sldMkLst>
        <pc:spChg chg="mod">
          <ac:chgData name="Buijsen, Arjan" userId="0b4b3da9-c741-4651-9be2-2d3da0a9c61a" providerId="ADAL" clId="{F31507DA-8902-406E-8895-149E99EDD688}" dt="2023-09-25T08:16:56.621" v="52" actId="20577"/>
          <ac:spMkLst>
            <pc:docMk/>
            <pc:sldMk cId="4091387768" sldId="308"/>
            <ac:spMk id="11" creationId="{A07F3EE3-10C1-47B3-A06D-D2824F0FDDFA}"/>
          </ac:spMkLst>
        </pc:spChg>
        <pc:spChg chg="mod">
          <ac:chgData name="Buijsen, Arjan" userId="0b4b3da9-c741-4651-9be2-2d3da0a9c61a" providerId="ADAL" clId="{F31507DA-8902-406E-8895-149E99EDD688}" dt="2023-09-25T08:38:10.113" v="193" actId="20577"/>
          <ac:spMkLst>
            <pc:docMk/>
            <pc:sldMk cId="4091387768" sldId="308"/>
            <ac:spMk id="13" creationId="{2773C8BB-BB16-4141-8620-EF45B2DAF90F}"/>
          </ac:spMkLst>
        </pc:spChg>
        <pc:spChg chg="mod">
          <ac:chgData name="Buijsen, Arjan" userId="0b4b3da9-c741-4651-9be2-2d3da0a9c61a" providerId="ADAL" clId="{F31507DA-8902-406E-8895-149E99EDD688}" dt="2023-09-25T08:32:33.180" v="73" actId="21"/>
          <ac:spMkLst>
            <pc:docMk/>
            <pc:sldMk cId="4091387768" sldId="308"/>
            <ac:spMk id="119" creationId="{00000000-0000-0000-0000-000000000000}"/>
          </ac:spMkLst>
        </pc:spChg>
        <pc:picChg chg="add mod ord">
          <ac:chgData name="Buijsen, Arjan" userId="0b4b3da9-c741-4651-9be2-2d3da0a9c61a" providerId="ADAL" clId="{F31507DA-8902-406E-8895-149E99EDD688}" dt="2023-09-25T08:39:53.637" v="205" actId="14100"/>
          <ac:picMkLst>
            <pc:docMk/>
            <pc:sldMk cId="4091387768" sldId="308"/>
            <ac:picMk id="3" creationId="{C0307C21-9B4E-CE61-5D32-9774ED0A4680}"/>
          </ac:picMkLst>
        </pc:picChg>
        <pc:picChg chg="del">
          <ac:chgData name="Buijsen, Arjan" userId="0b4b3da9-c741-4651-9be2-2d3da0a9c61a" providerId="ADAL" clId="{F31507DA-8902-406E-8895-149E99EDD688}" dt="2023-09-25T08:15:02.198" v="36" actId="478"/>
          <ac:picMkLst>
            <pc:docMk/>
            <pc:sldMk cId="4091387768" sldId="308"/>
            <ac:picMk id="4" creationId="{D65AF41A-9966-1699-3C1F-5A7D25FAA1A6}"/>
          </ac:picMkLst>
        </pc:picChg>
      </pc:sldChg>
      <pc:sldChg chg="addSp delSp modSp mod">
        <pc:chgData name="Buijsen, Arjan" userId="0b4b3da9-c741-4651-9be2-2d3da0a9c61a" providerId="ADAL" clId="{F31507DA-8902-406E-8895-149E99EDD688}" dt="2023-09-25T10:09:30.120" v="627" actId="14100"/>
        <pc:sldMkLst>
          <pc:docMk/>
          <pc:sldMk cId="2803186893" sldId="309"/>
        </pc:sldMkLst>
        <pc:spChg chg="add mod">
          <ac:chgData name="Buijsen, Arjan" userId="0b4b3da9-c741-4651-9be2-2d3da0a9c61a" providerId="ADAL" clId="{F31507DA-8902-406E-8895-149E99EDD688}" dt="2023-09-25T10:09:22.903" v="626" actId="1076"/>
          <ac:spMkLst>
            <pc:docMk/>
            <pc:sldMk cId="2803186893" sldId="309"/>
            <ac:spMk id="13" creationId="{1BF2CAE1-3D7B-41C3-407C-61344C994D56}"/>
          </ac:spMkLst>
        </pc:spChg>
        <pc:spChg chg="del">
          <ac:chgData name="Buijsen, Arjan" userId="0b4b3da9-c741-4651-9be2-2d3da0a9c61a" providerId="ADAL" clId="{F31507DA-8902-406E-8895-149E99EDD688}" dt="2023-09-25T10:07:43.031" v="508" actId="478"/>
          <ac:spMkLst>
            <pc:docMk/>
            <pc:sldMk cId="2803186893" sldId="309"/>
            <ac:spMk id="20" creationId="{8DBAFE45-A130-15EE-2A02-6E831FDAB96C}"/>
          </ac:spMkLst>
        </pc:spChg>
        <pc:spChg chg="mod">
          <ac:chgData name="Buijsen, Arjan" userId="0b4b3da9-c741-4651-9be2-2d3da0a9c61a" providerId="ADAL" clId="{F31507DA-8902-406E-8895-149E99EDD688}" dt="2023-09-25T10:08:24.247" v="568" actId="1076"/>
          <ac:spMkLst>
            <pc:docMk/>
            <pc:sldMk cId="2803186893" sldId="309"/>
            <ac:spMk id="23" creationId="{5E2CAAD0-3D2A-D19E-80A3-13F331271902}"/>
          </ac:spMkLst>
        </pc:spChg>
        <pc:spChg chg="mod">
          <ac:chgData name="Buijsen, Arjan" userId="0b4b3da9-c741-4651-9be2-2d3da0a9c61a" providerId="ADAL" clId="{F31507DA-8902-406E-8895-149E99EDD688}" dt="2023-09-25T10:00:45.533" v="504" actId="20577"/>
          <ac:spMkLst>
            <pc:docMk/>
            <pc:sldMk cId="2803186893" sldId="309"/>
            <ac:spMk id="27" creationId="{71640653-3DC0-CA85-0FFB-6B9AB77939B0}"/>
          </ac:spMkLst>
        </pc:spChg>
        <pc:spChg chg="del mod">
          <ac:chgData name="Buijsen, Arjan" userId="0b4b3da9-c741-4651-9be2-2d3da0a9c61a" providerId="ADAL" clId="{F31507DA-8902-406E-8895-149E99EDD688}" dt="2023-09-25T10:00:02.816" v="440" actId="478"/>
          <ac:spMkLst>
            <pc:docMk/>
            <pc:sldMk cId="2803186893" sldId="309"/>
            <ac:spMk id="29" creationId="{BFFE5FFB-413D-BB21-7BF8-2E3A8162E11A}"/>
          </ac:spMkLst>
        </pc:spChg>
        <pc:spChg chg="mod">
          <ac:chgData name="Buijsen, Arjan" userId="0b4b3da9-c741-4651-9be2-2d3da0a9c61a" providerId="ADAL" clId="{F31507DA-8902-406E-8895-149E99EDD688}" dt="2023-09-25T08:32:43.976" v="74"/>
          <ac:spMkLst>
            <pc:docMk/>
            <pc:sldMk cId="2803186893" sldId="309"/>
            <ac:spMk id="119" creationId="{00000000-0000-0000-0000-000000000000}"/>
          </ac:spMkLst>
        </pc:spChg>
        <pc:picChg chg="add mod">
          <ac:chgData name="Buijsen, Arjan" userId="0b4b3da9-c741-4651-9be2-2d3da0a9c61a" providerId="ADAL" clId="{F31507DA-8902-406E-8895-149E99EDD688}" dt="2023-09-25T09:59:07.963" v="435" actId="1076"/>
          <ac:picMkLst>
            <pc:docMk/>
            <pc:sldMk cId="2803186893" sldId="309"/>
            <ac:picMk id="3" creationId="{9020DE7D-6EBC-421F-E8D4-EBB8FD1FD40E}"/>
          </ac:picMkLst>
        </pc:picChg>
        <pc:picChg chg="del">
          <ac:chgData name="Buijsen, Arjan" userId="0b4b3da9-c741-4651-9be2-2d3da0a9c61a" providerId="ADAL" clId="{F31507DA-8902-406E-8895-149E99EDD688}" dt="2023-09-25T08:40:08.122" v="206" actId="478"/>
          <ac:picMkLst>
            <pc:docMk/>
            <pc:sldMk cId="2803186893" sldId="309"/>
            <ac:picMk id="9" creationId="{57C558F7-715A-6A13-BF75-BBEA4D4C88D8}"/>
          </ac:picMkLst>
        </pc:picChg>
        <pc:cxnChg chg="add mod">
          <ac:chgData name="Buijsen, Arjan" userId="0b4b3da9-c741-4651-9be2-2d3da0a9c61a" providerId="ADAL" clId="{F31507DA-8902-406E-8895-149E99EDD688}" dt="2023-09-25T10:09:30.120" v="627" actId="14100"/>
          <ac:cxnSpMkLst>
            <pc:docMk/>
            <pc:sldMk cId="2803186893" sldId="309"/>
            <ac:cxnSpMk id="8" creationId="{D87997BC-2252-355C-45D2-57F3E0DE7D4A}"/>
          </ac:cxnSpMkLst>
        </pc:cxnChg>
        <pc:cxnChg chg="del ord">
          <ac:chgData name="Buijsen, Arjan" userId="0b4b3da9-c741-4651-9be2-2d3da0a9c61a" providerId="ADAL" clId="{F31507DA-8902-406E-8895-149E99EDD688}" dt="2023-09-25T10:07:40.084" v="507" actId="478"/>
          <ac:cxnSpMkLst>
            <pc:docMk/>
            <pc:sldMk cId="2803186893" sldId="309"/>
            <ac:cxnSpMk id="10" creationId="{5C476E48-2E38-7B92-5817-1A9A592E6A1E}"/>
          </ac:cxnSpMkLst>
        </pc:cxnChg>
        <pc:cxnChg chg="mod ord">
          <ac:chgData name="Buijsen, Arjan" userId="0b4b3da9-c741-4651-9be2-2d3da0a9c61a" providerId="ADAL" clId="{F31507DA-8902-406E-8895-149E99EDD688}" dt="2023-09-25T10:07:55.751" v="511" actId="14100"/>
          <ac:cxnSpMkLst>
            <pc:docMk/>
            <pc:sldMk cId="2803186893" sldId="309"/>
            <ac:cxnSpMk id="21" creationId="{23A553CB-EDD4-F9D2-EB15-ECD40CFFFE8C}"/>
          </ac:cxnSpMkLst>
        </pc:cxnChg>
        <pc:cxnChg chg="mod ord">
          <ac:chgData name="Buijsen, Arjan" userId="0b4b3da9-c741-4651-9be2-2d3da0a9c61a" providerId="ADAL" clId="{F31507DA-8902-406E-8895-149E99EDD688}" dt="2023-09-25T10:00:56.587" v="506" actId="14100"/>
          <ac:cxnSpMkLst>
            <pc:docMk/>
            <pc:sldMk cId="2803186893" sldId="309"/>
            <ac:cxnSpMk id="25" creationId="{82CB59F0-AD29-F74A-9A12-AEAA99BD1FC1}"/>
          </ac:cxnSpMkLst>
        </pc:cxnChg>
      </pc:sldChg>
      <pc:sldChg chg="modSp mod">
        <pc:chgData name="Buijsen, Arjan" userId="0b4b3da9-c741-4651-9be2-2d3da0a9c61a" providerId="ADAL" clId="{F31507DA-8902-406E-8895-149E99EDD688}" dt="2023-09-25T08:47:12.172" v="286" actId="20577"/>
        <pc:sldMkLst>
          <pc:docMk/>
          <pc:sldMk cId="2075273245" sldId="310"/>
        </pc:sldMkLst>
        <pc:spChg chg="mod">
          <ac:chgData name="Buijsen, Arjan" userId="0b4b3da9-c741-4651-9be2-2d3da0a9c61a" providerId="ADAL" clId="{F31507DA-8902-406E-8895-149E99EDD688}" dt="2023-09-25T08:47:12.172" v="286" actId="20577"/>
          <ac:spMkLst>
            <pc:docMk/>
            <pc:sldMk cId="2075273245" sldId="310"/>
            <ac:spMk id="13" creationId="{2773C8BB-BB16-4141-8620-EF45B2DAF90F}"/>
          </ac:spMkLst>
        </pc:spChg>
        <pc:spChg chg="mod">
          <ac:chgData name="Buijsen, Arjan" userId="0b4b3da9-c741-4651-9be2-2d3da0a9c61a" providerId="ADAL" clId="{F31507DA-8902-406E-8895-149E99EDD688}" dt="2023-09-25T08:33:44.547" v="82"/>
          <ac:spMkLst>
            <pc:docMk/>
            <pc:sldMk cId="2075273245" sldId="310"/>
            <ac:spMk id="119" creationId="{00000000-0000-0000-0000-000000000000}"/>
          </ac:spMkLst>
        </pc:spChg>
      </pc:sldChg>
      <pc:sldChg chg="modSp mod">
        <pc:chgData name="Buijsen, Arjan" userId="0b4b3da9-c741-4651-9be2-2d3da0a9c61a" providerId="ADAL" clId="{F31507DA-8902-406E-8895-149E99EDD688}" dt="2023-09-25T08:52:48.568" v="357" actId="20577"/>
        <pc:sldMkLst>
          <pc:docMk/>
          <pc:sldMk cId="1562826093" sldId="311"/>
        </pc:sldMkLst>
        <pc:spChg chg="mod">
          <ac:chgData name="Buijsen, Arjan" userId="0b4b3da9-c741-4651-9be2-2d3da0a9c61a" providerId="ADAL" clId="{F31507DA-8902-406E-8895-149E99EDD688}" dt="2023-09-25T08:52:48.568" v="357" actId="20577"/>
          <ac:spMkLst>
            <pc:docMk/>
            <pc:sldMk cId="1562826093" sldId="311"/>
            <ac:spMk id="13" creationId="{2773C8BB-BB16-4141-8620-EF45B2DAF90F}"/>
          </ac:spMkLst>
        </pc:spChg>
        <pc:spChg chg="mod">
          <ac:chgData name="Buijsen, Arjan" userId="0b4b3da9-c741-4651-9be2-2d3da0a9c61a" providerId="ADAL" clId="{F31507DA-8902-406E-8895-149E99EDD688}" dt="2023-09-25T08:34:04.769" v="84"/>
          <ac:spMkLst>
            <pc:docMk/>
            <pc:sldMk cId="1562826093" sldId="311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F31507DA-8902-406E-8895-149E99EDD688}" dt="2023-09-25T08:41:09.501" v="207" actId="47"/>
        <pc:sldMkLst>
          <pc:docMk/>
          <pc:sldMk cId="2355846742" sldId="312"/>
        </pc:sldMkLst>
        <pc:spChg chg="mod">
          <ac:chgData name="Buijsen, Arjan" userId="0b4b3da9-c741-4651-9be2-2d3da0a9c61a" providerId="ADAL" clId="{F31507DA-8902-406E-8895-149E99EDD688}" dt="2023-09-25T08:32:51.204" v="75"/>
          <ac:spMkLst>
            <pc:docMk/>
            <pc:sldMk cId="2355846742" sldId="312"/>
            <ac:spMk id="119" creationId="{00000000-0000-0000-0000-000000000000}"/>
          </ac:spMkLst>
        </pc:spChg>
      </pc:sldChg>
      <pc:sldChg chg="addSp delSp modSp mod">
        <pc:chgData name="Buijsen, Arjan" userId="0b4b3da9-c741-4651-9be2-2d3da0a9c61a" providerId="ADAL" clId="{F31507DA-8902-406E-8895-149E99EDD688}" dt="2023-09-25T10:31:11.510" v="766" actId="20577"/>
        <pc:sldMkLst>
          <pc:docMk/>
          <pc:sldMk cId="1617809672" sldId="313"/>
        </pc:sldMkLst>
        <pc:spChg chg="add mod">
          <ac:chgData name="Buijsen, Arjan" userId="0b4b3da9-c741-4651-9be2-2d3da0a9c61a" providerId="ADAL" clId="{F31507DA-8902-406E-8895-149E99EDD688}" dt="2023-09-25T10:12:01.422" v="644" actId="1076"/>
          <ac:spMkLst>
            <pc:docMk/>
            <pc:sldMk cId="1617809672" sldId="313"/>
            <ac:spMk id="5" creationId="{FA049683-C893-749F-E639-8C30031FBD49}"/>
          </ac:spMkLst>
        </pc:spChg>
        <pc:spChg chg="add mod">
          <ac:chgData name="Buijsen, Arjan" userId="0b4b3da9-c741-4651-9be2-2d3da0a9c61a" providerId="ADAL" clId="{F31507DA-8902-406E-8895-149E99EDD688}" dt="2023-09-25T10:31:11.510" v="766" actId="20577"/>
          <ac:spMkLst>
            <pc:docMk/>
            <pc:sldMk cId="1617809672" sldId="313"/>
            <ac:spMk id="8" creationId="{F206DAB0-720B-6828-C8C4-BCE19A1584B3}"/>
          </ac:spMkLst>
        </pc:spChg>
        <pc:spChg chg="mod">
          <ac:chgData name="Buijsen, Arjan" userId="0b4b3da9-c741-4651-9be2-2d3da0a9c61a" providerId="ADAL" clId="{F31507DA-8902-406E-8895-149E99EDD688}" dt="2023-09-25T08:41:19.945" v="216" actId="20577"/>
          <ac:spMkLst>
            <pc:docMk/>
            <pc:sldMk cId="1617809672" sldId="313"/>
            <ac:spMk id="11" creationId="{A07F3EE3-10C1-47B3-A06D-D2824F0FDDFA}"/>
          </ac:spMkLst>
        </pc:spChg>
        <pc:spChg chg="mod">
          <ac:chgData name="Buijsen, Arjan" userId="0b4b3da9-c741-4651-9be2-2d3da0a9c61a" providerId="ADAL" clId="{F31507DA-8902-406E-8895-149E99EDD688}" dt="2023-09-25T08:33:30.361" v="80"/>
          <ac:spMkLst>
            <pc:docMk/>
            <pc:sldMk cId="1617809672" sldId="313"/>
            <ac:spMk id="119" creationId="{00000000-0000-0000-0000-000000000000}"/>
          </ac:spMkLst>
        </pc:spChg>
        <pc:picChg chg="add mod">
          <ac:chgData name="Buijsen, Arjan" userId="0b4b3da9-c741-4651-9be2-2d3da0a9c61a" providerId="ADAL" clId="{F31507DA-8902-406E-8895-149E99EDD688}" dt="2023-09-25T08:43:12.802" v="223" actId="1076"/>
          <ac:picMkLst>
            <pc:docMk/>
            <pc:sldMk cId="1617809672" sldId="313"/>
            <ac:picMk id="3" creationId="{C7D34813-6C66-4AF5-DDC9-3DD4F0BCAF2B}"/>
          </ac:picMkLst>
        </pc:picChg>
        <pc:picChg chg="del">
          <ac:chgData name="Buijsen, Arjan" userId="0b4b3da9-c741-4651-9be2-2d3da0a9c61a" providerId="ADAL" clId="{F31507DA-8902-406E-8895-149E99EDD688}" dt="2023-09-25T08:42:55.471" v="218" actId="478"/>
          <ac:picMkLst>
            <pc:docMk/>
            <pc:sldMk cId="1617809672" sldId="313"/>
            <ac:picMk id="4" creationId="{7EA545A0-D92E-A714-96F0-585F66B4459A}"/>
          </ac:picMkLst>
        </pc:picChg>
        <pc:picChg chg="add mod">
          <ac:chgData name="Buijsen, Arjan" userId="0b4b3da9-c741-4651-9be2-2d3da0a9c61a" providerId="ADAL" clId="{F31507DA-8902-406E-8895-149E99EDD688}" dt="2023-09-25T10:22:43.139" v="651" actId="1076"/>
          <ac:picMkLst>
            <pc:docMk/>
            <pc:sldMk cId="1617809672" sldId="313"/>
            <ac:picMk id="7" creationId="{50D83919-0028-F8AC-8840-56BCACAFB35D}"/>
          </ac:picMkLst>
        </pc:picChg>
      </pc:sldChg>
      <pc:sldChg chg="modSp del mod">
        <pc:chgData name="Buijsen, Arjan" userId="0b4b3da9-c741-4651-9be2-2d3da0a9c61a" providerId="ADAL" clId="{F31507DA-8902-406E-8895-149E99EDD688}" dt="2023-09-25T08:41:09.501" v="207" actId="47"/>
        <pc:sldMkLst>
          <pc:docMk/>
          <pc:sldMk cId="1976695964" sldId="316"/>
        </pc:sldMkLst>
        <pc:spChg chg="mod">
          <ac:chgData name="Buijsen, Arjan" userId="0b4b3da9-c741-4651-9be2-2d3da0a9c61a" providerId="ADAL" clId="{F31507DA-8902-406E-8895-149E99EDD688}" dt="2023-09-25T08:33:00.464" v="76"/>
          <ac:spMkLst>
            <pc:docMk/>
            <pc:sldMk cId="1976695964" sldId="316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F31507DA-8902-406E-8895-149E99EDD688}" dt="2023-09-25T08:41:09.501" v="207" actId="47"/>
        <pc:sldMkLst>
          <pc:docMk/>
          <pc:sldMk cId="3761987358" sldId="317"/>
        </pc:sldMkLst>
        <pc:spChg chg="mod">
          <ac:chgData name="Buijsen, Arjan" userId="0b4b3da9-c741-4651-9be2-2d3da0a9c61a" providerId="ADAL" clId="{F31507DA-8902-406E-8895-149E99EDD688}" dt="2023-09-25T08:33:08.752" v="77"/>
          <ac:spMkLst>
            <pc:docMk/>
            <pc:sldMk cId="3761987358" sldId="317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F31507DA-8902-406E-8895-149E99EDD688}" dt="2023-09-25T08:41:09.501" v="207" actId="47"/>
        <pc:sldMkLst>
          <pc:docMk/>
          <pc:sldMk cId="3619945226" sldId="318"/>
        </pc:sldMkLst>
        <pc:spChg chg="mod">
          <ac:chgData name="Buijsen, Arjan" userId="0b4b3da9-c741-4651-9be2-2d3da0a9c61a" providerId="ADAL" clId="{F31507DA-8902-406E-8895-149E99EDD688}" dt="2023-09-25T08:33:15.137" v="78"/>
          <ac:spMkLst>
            <pc:docMk/>
            <pc:sldMk cId="3619945226" sldId="318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F31507DA-8902-406E-8895-149E99EDD688}" dt="2023-09-25T08:41:09.501" v="207" actId="47"/>
        <pc:sldMkLst>
          <pc:docMk/>
          <pc:sldMk cId="1450889846" sldId="319"/>
        </pc:sldMkLst>
        <pc:spChg chg="mod">
          <ac:chgData name="Buijsen, Arjan" userId="0b4b3da9-c741-4651-9be2-2d3da0a9c61a" providerId="ADAL" clId="{F31507DA-8902-406E-8895-149E99EDD688}" dt="2023-09-25T08:33:23.582" v="79"/>
          <ac:spMkLst>
            <pc:docMk/>
            <pc:sldMk cId="1450889846" sldId="319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F31507DA-8902-406E-8895-149E99EDD688}" dt="2023-09-25T08:41:53.709" v="217" actId="47"/>
        <pc:sldMkLst>
          <pc:docMk/>
          <pc:sldMk cId="2123211045" sldId="320"/>
        </pc:sldMkLst>
        <pc:spChg chg="mod">
          <ac:chgData name="Buijsen, Arjan" userId="0b4b3da9-c741-4651-9be2-2d3da0a9c61a" providerId="ADAL" clId="{F31507DA-8902-406E-8895-149E99EDD688}" dt="2023-09-25T08:33:36.936" v="81"/>
          <ac:spMkLst>
            <pc:docMk/>
            <pc:sldMk cId="2123211045" sldId="320"/>
            <ac:spMk id="119" creationId="{00000000-0000-0000-0000-000000000000}"/>
          </ac:spMkLst>
        </pc:spChg>
      </pc:sldChg>
      <pc:sldChg chg="modSp mod">
        <pc:chgData name="Buijsen, Arjan" userId="0b4b3da9-c741-4651-9be2-2d3da0a9c61a" providerId="ADAL" clId="{F31507DA-8902-406E-8895-149E99EDD688}" dt="2023-09-25T08:48:03.990" v="287" actId="20577"/>
        <pc:sldMkLst>
          <pc:docMk/>
          <pc:sldMk cId="1701274525" sldId="321"/>
        </pc:sldMkLst>
        <pc:spChg chg="mod">
          <ac:chgData name="Buijsen, Arjan" userId="0b4b3da9-c741-4651-9be2-2d3da0a9c61a" providerId="ADAL" clId="{F31507DA-8902-406E-8895-149E99EDD688}" dt="2023-09-25T08:48:03.990" v="287" actId="20577"/>
          <ac:spMkLst>
            <pc:docMk/>
            <pc:sldMk cId="1701274525" sldId="321"/>
            <ac:spMk id="13" creationId="{2773C8BB-BB16-4141-8620-EF45B2DAF90F}"/>
          </ac:spMkLst>
        </pc:spChg>
        <pc:spChg chg="mod">
          <ac:chgData name="Buijsen, Arjan" userId="0b4b3da9-c741-4651-9be2-2d3da0a9c61a" providerId="ADAL" clId="{F31507DA-8902-406E-8895-149E99EDD688}" dt="2023-09-25T08:33:56.070" v="83"/>
          <ac:spMkLst>
            <pc:docMk/>
            <pc:sldMk cId="1701274525" sldId="321"/>
            <ac:spMk id="119" creationId="{00000000-0000-0000-0000-000000000000}"/>
          </ac:spMkLst>
        </pc:spChg>
      </pc:sldChg>
      <pc:sldChg chg="addSp delSp modSp add mod">
        <pc:chgData name="Buijsen, Arjan" userId="0b4b3da9-c741-4651-9be2-2d3da0a9c61a" providerId="ADAL" clId="{F31507DA-8902-406E-8895-149E99EDD688}" dt="2023-09-25T10:11:17.256" v="642" actId="1076"/>
        <pc:sldMkLst>
          <pc:docMk/>
          <pc:sldMk cId="1965575302" sldId="322"/>
        </pc:sldMkLst>
        <pc:spChg chg="mod">
          <ac:chgData name="Buijsen, Arjan" userId="0b4b3da9-c741-4651-9be2-2d3da0a9c61a" providerId="ADAL" clId="{F31507DA-8902-406E-8895-149E99EDD688}" dt="2023-09-25T08:58:16.352" v="368" actId="122"/>
          <ac:spMkLst>
            <pc:docMk/>
            <pc:sldMk cId="1965575302" sldId="322"/>
            <ac:spMk id="11" creationId="{A07F3EE3-10C1-47B3-A06D-D2824F0FDDFA}"/>
          </ac:spMkLst>
        </pc:spChg>
        <pc:spChg chg="mod">
          <ac:chgData name="Buijsen, Arjan" userId="0b4b3da9-c741-4651-9be2-2d3da0a9c61a" providerId="ADAL" clId="{F31507DA-8902-406E-8895-149E99EDD688}" dt="2023-09-25T08:59:00.002" v="414" actId="1076"/>
          <ac:spMkLst>
            <pc:docMk/>
            <pc:sldMk cId="1965575302" sldId="322"/>
            <ac:spMk id="20" creationId="{8DBAFE45-A130-15EE-2A02-6E831FDAB96C}"/>
          </ac:spMkLst>
        </pc:spChg>
        <pc:spChg chg="del">
          <ac:chgData name="Buijsen, Arjan" userId="0b4b3da9-c741-4651-9be2-2d3da0a9c61a" providerId="ADAL" clId="{F31507DA-8902-406E-8895-149E99EDD688}" dt="2023-09-25T08:58:50.117" v="412" actId="478"/>
          <ac:spMkLst>
            <pc:docMk/>
            <pc:sldMk cId="1965575302" sldId="322"/>
            <ac:spMk id="23" creationId="{5E2CAAD0-3D2A-D19E-80A3-13F331271902}"/>
          </ac:spMkLst>
        </pc:spChg>
        <pc:spChg chg="del">
          <ac:chgData name="Buijsen, Arjan" userId="0b4b3da9-c741-4651-9be2-2d3da0a9c61a" providerId="ADAL" clId="{F31507DA-8902-406E-8895-149E99EDD688}" dt="2023-09-25T08:58:47.183" v="411" actId="478"/>
          <ac:spMkLst>
            <pc:docMk/>
            <pc:sldMk cId="1965575302" sldId="322"/>
            <ac:spMk id="27" creationId="{71640653-3DC0-CA85-0FFB-6B9AB77939B0}"/>
          </ac:spMkLst>
        </pc:spChg>
        <pc:spChg chg="del">
          <ac:chgData name="Buijsen, Arjan" userId="0b4b3da9-c741-4651-9be2-2d3da0a9c61a" providerId="ADAL" clId="{F31507DA-8902-406E-8895-149E99EDD688}" dt="2023-09-25T08:58:53.387" v="413" actId="478"/>
          <ac:spMkLst>
            <pc:docMk/>
            <pc:sldMk cId="1965575302" sldId="322"/>
            <ac:spMk id="29" creationId="{BFFE5FFB-413D-BB21-7BF8-2E3A8162E11A}"/>
          </ac:spMkLst>
        </pc:spChg>
        <pc:picChg chg="add mod">
          <ac:chgData name="Buijsen, Arjan" userId="0b4b3da9-c741-4651-9be2-2d3da0a9c61a" providerId="ADAL" clId="{F31507DA-8902-406E-8895-149E99EDD688}" dt="2023-09-25T08:59:19.407" v="419" actId="1076"/>
          <ac:picMkLst>
            <pc:docMk/>
            <pc:sldMk cId="1965575302" sldId="322"/>
            <ac:picMk id="3" creationId="{7E4B5436-E5CE-5621-4E81-3D852684637C}"/>
          </ac:picMkLst>
        </pc:picChg>
        <pc:picChg chg="add mod ord">
          <ac:chgData name="Buijsen, Arjan" userId="0b4b3da9-c741-4651-9be2-2d3da0a9c61a" providerId="ADAL" clId="{F31507DA-8902-406E-8895-149E99EDD688}" dt="2023-09-25T09:00:19.119" v="430" actId="1076"/>
          <ac:picMkLst>
            <pc:docMk/>
            <pc:sldMk cId="1965575302" sldId="322"/>
            <ac:picMk id="5" creationId="{4688B772-F74F-A434-BD7F-FB068A3272A4}"/>
          </ac:picMkLst>
        </pc:picChg>
        <pc:picChg chg="add mod">
          <ac:chgData name="Buijsen, Arjan" userId="0b4b3da9-c741-4651-9be2-2d3da0a9c61a" providerId="ADAL" clId="{F31507DA-8902-406E-8895-149E99EDD688}" dt="2023-09-25T10:10:21.711" v="634" actId="1076"/>
          <ac:picMkLst>
            <pc:docMk/>
            <pc:sldMk cId="1965575302" sldId="322"/>
            <ac:picMk id="7" creationId="{7B07CFD9-7832-564F-3800-49E7181AFB0C}"/>
          </ac:picMkLst>
        </pc:picChg>
        <pc:picChg chg="add mod ord">
          <ac:chgData name="Buijsen, Arjan" userId="0b4b3da9-c741-4651-9be2-2d3da0a9c61a" providerId="ADAL" clId="{F31507DA-8902-406E-8895-149E99EDD688}" dt="2023-09-25T10:11:17.256" v="642" actId="1076"/>
          <ac:picMkLst>
            <pc:docMk/>
            <pc:sldMk cId="1965575302" sldId="322"/>
            <ac:picMk id="9" creationId="{E2F335E6-899D-3955-5FE2-FD5F0CF189A4}"/>
          </ac:picMkLst>
        </pc:picChg>
        <pc:cxnChg chg="del">
          <ac:chgData name="Buijsen, Arjan" userId="0b4b3da9-c741-4651-9be2-2d3da0a9c61a" providerId="ADAL" clId="{F31507DA-8902-406E-8895-149E99EDD688}" dt="2023-09-25T08:58:23.395" v="369" actId="478"/>
          <ac:cxnSpMkLst>
            <pc:docMk/>
            <pc:sldMk cId="1965575302" sldId="322"/>
            <ac:cxnSpMk id="10" creationId="{5C476E48-2E38-7B92-5817-1A9A592E6A1E}"/>
          </ac:cxnSpMkLst>
        </pc:cxnChg>
        <pc:cxnChg chg="del">
          <ac:chgData name="Buijsen, Arjan" userId="0b4b3da9-c741-4651-9be2-2d3da0a9c61a" providerId="ADAL" clId="{F31507DA-8902-406E-8895-149E99EDD688}" dt="2023-09-25T08:58:29.216" v="371" actId="478"/>
          <ac:cxnSpMkLst>
            <pc:docMk/>
            <pc:sldMk cId="1965575302" sldId="322"/>
            <ac:cxnSpMk id="21" creationId="{23A553CB-EDD4-F9D2-EB15-ECD40CFFFE8C}"/>
          </ac:cxnSpMkLst>
        </pc:cxnChg>
        <pc:cxnChg chg="del">
          <ac:chgData name="Buijsen, Arjan" userId="0b4b3da9-c741-4651-9be2-2d3da0a9c61a" providerId="ADAL" clId="{F31507DA-8902-406E-8895-149E99EDD688}" dt="2023-09-25T08:58:26.555" v="370" actId="478"/>
          <ac:cxnSpMkLst>
            <pc:docMk/>
            <pc:sldMk cId="1965575302" sldId="322"/>
            <ac:cxnSpMk id="25" creationId="{82CB59F0-AD29-F74A-9A12-AEAA99BD1FC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Titeltekst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3"/>
          <p:cNvSpPr/>
          <p:nvPr/>
        </p:nvSpPr>
        <p:spPr>
          <a:xfrm>
            <a:off x="0" y="1023937"/>
            <a:ext cx="9144000" cy="3671889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extBox 4"/>
          <p:cNvSpPr txBox="1"/>
          <p:nvPr/>
        </p:nvSpPr>
        <p:spPr>
          <a:xfrm>
            <a:off x="1965366" y="1530030"/>
            <a:ext cx="6447114" cy="203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Herinrichting Gregoriusdonk</a:t>
            </a:r>
            <a:endParaRPr lang="nl-NL" sz="2400" dirty="0"/>
          </a:p>
          <a:p>
            <a: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nl-NL" sz="2400" dirty="0"/>
          </a:p>
          <a:p>
            <a: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2400" dirty="0"/>
              <a:t>Dinsdag 26 september 2023</a:t>
            </a:r>
            <a:endParaRPr sz="2400" dirty="0"/>
          </a:p>
        </p:txBody>
      </p:sp>
      <p:pic>
        <p:nvPicPr>
          <p:cNvPr id="10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Rectangle 8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046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46A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279812"/>
      </p:ext>
    </p:extLst>
  </p:cSld>
  <p:clrMapOvr>
    <a:masterClrMapping/>
  </p:clrMapOvr>
  <p:transition spd="med"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3"/>
          <p:cNvSpPr/>
          <p:nvPr/>
        </p:nvSpPr>
        <p:spPr>
          <a:xfrm>
            <a:off x="0" y="1153457"/>
            <a:ext cx="9144000" cy="3590368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TextBox 4"/>
          <p:cNvSpPr txBox="1"/>
          <p:nvPr/>
        </p:nvSpPr>
        <p:spPr>
          <a:xfrm>
            <a:off x="1169894" y="2569452"/>
            <a:ext cx="7135010" cy="772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4800" dirty="0"/>
              <a:t>Bedankt voor uw komst</a:t>
            </a:r>
          </a:p>
        </p:txBody>
      </p:sp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 8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046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46A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980882"/>
      </p:ext>
    </p:extLst>
  </p:cSld>
  <p:clrMapOvr>
    <a:masterClrMapping/>
  </p:clrMapOvr>
  <p:transition spd="med" advClick="0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Gregoriusdonk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26 september 2023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009932" y="415888"/>
            <a:ext cx="4965652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Uitgangspunten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3" name="Afbeelding 2" descr="Afbeelding met buitenshuis, hemel, wolk, Tuinarchitectuur&#10;&#10;Automatisch gegenereerde beschrijving">
            <a:extLst>
              <a:ext uri="{FF2B5EF4-FFF2-40B4-BE49-F238E27FC236}">
                <a16:creationId xmlns:a16="http://schemas.microsoft.com/office/drawing/2014/main" id="{C0307C21-9B4E-CE61-5D32-9774ED0A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13" y="3474335"/>
            <a:ext cx="2921330" cy="1517321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2011259" y="1243071"/>
            <a:ext cx="6797694" cy="26320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Asfalt in rijweg vervangen door klinkers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Toevoegen van “gemarkeerde” parkeerplaatsen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Vernieuwen van groenvakken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Aantrekkelijk maken van openbare ruimte (versterken leef- en verblijfklimaat)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Vergroenen</a:t>
            </a:r>
            <a:r>
              <a:rPr lang="nl-NL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openbare ruimte conform beleid “Roosendaal Natuurstad”</a:t>
            </a:r>
          </a:p>
        </p:txBody>
      </p:sp>
    </p:spTree>
    <p:extLst>
      <p:ext uri="{BB962C8B-B14F-4D97-AF65-F5344CB8AC3E}">
        <p14:creationId xmlns:p14="http://schemas.microsoft.com/office/powerpoint/2010/main" val="4091387768"/>
      </p:ext>
    </p:extLst>
  </p:cSld>
  <p:clrMapOvr>
    <a:masterClrMapping/>
  </p:clrMapOvr>
  <p:transition spd="med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Gregoriusdonk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26 september 2023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3160059" y="397820"/>
            <a:ext cx="3597088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E2CAAD0-3D2A-D19E-80A3-13F331271902}"/>
              </a:ext>
            </a:extLst>
          </p:cNvPr>
          <p:cNvSpPr txBox="1"/>
          <p:nvPr/>
        </p:nvSpPr>
        <p:spPr>
          <a:xfrm>
            <a:off x="271946" y="3865072"/>
            <a:ext cx="273888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Rijweg in betonstraatstenen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kleur </a:t>
            </a:r>
            <a:r>
              <a:rPr kumimoji="0" lang="nl-NL" sz="1800" b="0" i="0" u="none" strike="noStrike" cap="none" spc="0" normalizeH="0" baseline="0" dirty="0" err="1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rood</a:t>
            </a:r>
            <a:r>
              <a:rPr lang="nl-NL" dirty="0" err="1">
                <a:solidFill>
                  <a:srgbClr val="007434"/>
                </a:solidFill>
              </a:rPr>
              <a:t>-bruin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7434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71640653-3DC0-CA85-0FFB-6B9AB77939B0}"/>
              </a:ext>
            </a:extLst>
          </p:cNvPr>
          <p:cNvSpPr txBox="1"/>
          <p:nvPr/>
        </p:nvSpPr>
        <p:spPr>
          <a:xfrm>
            <a:off x="50969" y="3022861"/>
            <a:ext cx="266675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Parkeervakken gemarkeerd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 grasbetonstenen</a:t>
            </a:r>
          </a:p>
        </p:txBody>
      </p:sp>
      <p:pic>
        <p:nvPicPr>
          <p:cNvPr id="3" name="Afbeelding 2" descr="Afbeelding met kaart, tekst, diagram, Plan&#10;&#10;Automatisch gegenereerde beschrijving">
            <a:extLst>
              <a:ext uri="{FF2B5EF4-FFF2-40B4-BE49-F238E27FC236}">
                <a16:creationId xmlns:a16="http://schemas.microsoft.com/office/drawing/2014/main" id="{9020DE7D-6EBC-421F-E8D4-EBB8FD1F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9" y="1083740"/>
            <a:ext cx="5619119" cy="3845911"/>
          </a:xfrm>
          <a:prstGeom prst="rect">
            <a:avLst/>
          </a:prstGeom>
        </p:spPr>
      </p:pic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23A553CB-EDD4-F9D2-EB15-ECD40CFFFE8C}"/>
              </a:ext>
            </a:extLst>
          </p:cNvPr>
          <p:cNvCxnSpPr>
            <a:cxnSpLocks/>
          </p:cNvCxnSpPr>
          <p:nvPr/>
        </p:nvCxnSpPr>
        <p:spPr>
          <a:xfrm>
            <a:off x="2717723" y="4208619"/>
            <a:ext cx="2100462" cy="184665"/>
          </a:xfrm>
          <a:prstGeom prst="straightConnector1">
            <a:avLst/>
          </a:prstGeom>
          <a:noFill/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82CB59F0-AD29-F74A-9A12-AEAA99BD1FC1}"/>
              </a:ext>
            </a:extLst>
          </p:cNvPr>
          <p:cNvCxnSpPr>
            <a:cxnSpLocks/>
          </p:cNvCxnSpPr>
          <p:nvPr/>
        </p:nvCxnSpPr>
        <p:spPr>
          <a:xfrm flipV="1">
            <a:off x="2861612" y="2791246"/>
            <a:ext cx="1565663" cy="432178"/>
          </a:xfrm>
          <a:prstGeom prst="straightConnector1">
            <a:avLst/>
          </a:prstGeom>
          <a:noFill/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87997BC-2252-355C-45D2-57F3E0DE7D4A}"/>
              </a:ext>
            </a:extLst>
          </p:cNvPr>
          <p:cNvCxnSpPr>
            <a:cxnSpLocks/>
          </p:cNvCxnSpPr>
          <p:nvPr/>
        </p:nvCxnSpPr>
        <p:spPr>
          <a:xfrm>
            <a:off x="3288323" y="1867893"/>
            <a:ext cx="1138952" cy="551804"/>
          </a:xfrm>
          <a:prstGeom prst="straightConnector1">
            <a:avLst/>
          </a:prstGeom>
          <a:noFill/>
          <a:ln w="508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1BF2CAE1-3D7B-41C3-407C-61344C994D56}"/>
              </a:ext>
            </a:extLst>
          </p:cNvPr>
          <p:cNvSpPr txBox="1"/>
          <p:nvPr/>
        </p:nvSpPr>
        <p:spPr>
          <a:xfrm>
            <a:off x="2033548" y="1608559"/>
            <a:ext cx="182838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 err="1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Herstraten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7434"/>
                </a:solidFill>
              </a:rPr>
              <a:t>bestaande inritten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7434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186893"/>
      </p:ext>
    </p:extLst>
  </p:cSld>
  <p:clrMapOvr>
    <a:masterClrMapping/>
  </p:clrMapOvr>
  <p:transition spd="med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oom, buitenshuis, hemel, plant&#10;&#10;Automatisch gegenereerde beschrijving">
            <a:extLst>
              <a:ext uri="{FF2B5EF4-FFF2-40B4-BE49-F238E27FC236}">
                <a16:creationId xmlns:a16="http://schemas.microsoft.com/office/drawing/2014/main" id="{E2F335E6-899D-3955-5FE2-FD5F0CF1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65" y="3100822"/>
            <a:ext cx="2845088" cy="1936754"/>
          </a:xfrm>
          <a:prstGeom prst="rect">
            <a:avLst/>
          </a:prstGeom>
        </p:spPr>
      </p:pic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Gregoriusdonk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26 september 2023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3160059" y="397820"/>
            <a:ext cx="3597088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Groenplan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DBAFE45-A130-15EE-2A02-6E831FDAB96C}"/>
              </a:ext>
            </a:extLst>
          </p:cNvPr>
          <p:cNvSpPr txBox="1"/>
          <p:nvPr/>
        </p:nvSpPr>
        <p:spPr>
          <a:xfrm>
            <a:off x="1885100" y="1178010"/>
            <a:ext cx="33352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Zie toelichting op beplantingsplan:</a:t>
            </a:r>
          </a:p>
        </p:txBody>
      </p:sp>
      <p:pic>
        <p:nvPicPr>
          <p:cNvPr id="3" name="Afbeelding 2" descr="Afbeelding met schermopname, plant, blad, boom&#10;&#10;Automatisch gegenereerde beschrijving">
            <a:extLst>
              <a:ext uri="{FF2B5EF4-FFF2-40B4-BE49-F238E27FC236}">
                <a16:creationId xmlns:a16="http://schemas.microsoft.com/office/drawing/2014/main" id="{7E4B5436-E5CE-5621-4E81-3D8526846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1547340"/>
            <a:ext cx="4446447" cy="3106964"/>
          </a:xfrm>
          <a:prstGeom prst="rect">
            <a:avLst/>
          </a:prstGeom>
        </p:spPr>
      </p:pic>
      <p:pic>
        <p:nvPicPr>
          <p:cNvPr id="5" name="Afbeelding 4" descr="Afbeelding met boom, schets, tekening, kunst&#10;&#10;Automatisch gegenereerde beschrijving">
            <a:extLst>
              <a:ext uri="{FF2B5EF4-FFF2-40B4-BE49-F238E27FC236}">
                <a16:creationId xmlns:a16="http://schemas.microsoft.com/office/drawing/2014/main" id="{4688B772-F74F-A434-BD7F-FB068A327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59" y="879725"/>
            <a:ext cx="2821763" cy="1763322"/>
          </a:xfrm>
          <a:prstGeom prst="rect">
            <a:avLst/>
          </a:prstGeom>
        </p:spPr>
      </p:pic>
      <p:pic>
        <p:nvPicPr>
          <p:cNvPr id="7" name="Afbeelding 6" descr="Afbeelding met schets, tekening, kunst&#10;&#10;Automatisch gegenereerde beschrijving">
            <a:extLst>
              <a:ext uri="{FF2B5EF4-FFF2-40B4-BE49-F238E27FC236}">
                <a16:creationId xmlns:a16="http://schemas.microsoft.com/office/drawing/2014/main" id="{7B07CFD9-7832-564F-3800-49E7181AF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1" y="2640852"/>
            <a:ext cx="2091419" cy="16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75302"/>
      </p:ext>
    </p:extLst>
  </p:cSld>
  <p:clrMapOvr>
    <a:masterClrMapping/>
  </p:clrMapOvr>
  <p:transition spd="med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Gregoriusdonk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26 september 2023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289490" y="397820"/>
            <a:ext cx="4467657" cy="800219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Referenties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woonstraat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Gregoriusdonk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3" name="Afbeelding 2" descr="Afbeelding met grond, gras, buitenshuis, stoep&#10;&#10;Automatisch gegenereerde beschrijving">
            <a:extLst>
              <a:ext uri="{FF2B5EF4-FFF2-40B4-BE49-F238E27FC236}">
                <a16:creationId xmlns:a16="http://schemas.microsoft.com/office/drawing/2014/main" id="{C7D34813-6C66-4AF5-DDC9-3DD4F0BC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30" y="1373809"/>
            <a:ext cx="2378288" cy="198752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A049683-C893-749F-E639-8C30031FBD49}"/>
              </a:ext>
            </a:extLst>
          </p:cNvPr>
          <p:cNvSpPr txBox="1"/>
          <p:nvPr/>
        </p:nvSpPr>
        <p:spPr>
          <a:xfrm>
            <a:off x="1856564" y="3361330"/>
            <a:ext cx="266675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Parkeervakken gemarkeerd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 grasbetonstenen</a:t>
            </a:r>
          </a:p>
        </p:txBody>
      </p:sp>
      <p:pic>
        <p:nvPicPr>
          <p:cNvPr id="7" name="Afbeelding 6" descr="Afbeelding met gras, buitenshuis, grond, Flagstone&#10;&#10;Automatisch gegenereerde beschrijving">
            <a:extLst>
              <a:ext uri="{FF2B5EF4-FFF2-40B4-BE49-F238E27FC236}">
                <a16:creationId xmlns:a16="http://schemas.microsoft.com/office/drawing/2014/main" id="{50D83919-0028-F8AC-8840-56BCACAFB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3" y="2349798"/>
            <a:ext cx="4217185" cy="189134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206DAB0-720B-6828-C8C4-BCE19A1584B3}"/>
              </a:ext>
            </a:extLst>
          </p:cNvPr>
          <p:cNvSpPr txBox="1"/>
          <p:nvPr/>
        </p:nvSpPr>
        <p:spPr>
          <a:xfrm>
            <a:off x="4703719" y="4284144"/>
            <a:ext cx="297132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7434"/>
                </a:solidFill>
              </a:rPr>
              <a:t>Kleurstelling rijweg r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ood/bruin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(voorbeeld: </a:t>
            </a:r>
            <a:r>
              <a:rPr lang="nl-NL" dirty="0">
                <a:solidFill>
                  <a:srgbClr val="007434"/>
                </a:solidFill>
              </a:rPr>
              <a:t>Norbartlaan)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7434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809672"/>
      </p:ext>
    </p:extLst>
  </p:cSld>
  <p:clrMapOvr>
    <a:masterClrMapping/>
  </p:clrMapOvr>
  <p:transition spd="med"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Gregoriusdonk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26 september 2023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011259" y="822191"/>
            <a:ext cx="5894866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planning en procedure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2011259" y="1503934"/>
            <a:ext cx="6797694" cy="3365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Verwerken opmerkingen in ontwerp</a:t>
            </a:r>
          </a:p>
          <a:p>
            <a:pPr>
              <a:lnSpc>
                <a:spcPct val="150000"/>
              </a:lnSpc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t/m eind oktober 2023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Maken bestek voor aannemers</a:t>
            </a:r>
          </a:p>
          <a:p>
            <a:pPr>
              <a:lnSpc>
                <a:spcPct val="150000"/>
              </a:lnSpc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t/m eind januari 2024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Aanbesteding van werk</a:t>
            </a:r>
          </a:p>
          <a:p>
            <a:pPr>
              <a:lnSpc>
                <a:spcPct val="150000"/>
              </a:lnSpc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Februari / maart 2024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</a:p>
          <a:p>
            <a:pPr>
              <a:lnSpc>
                <a:spcPct val="150000"/>
              </a:lnSpc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Vanaf april 2024 tot en met juli 2024 (2</a:t>
            </a:r>
            <a:r>
              <a:rPr lang="nl-NL" baseline="300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kwartaal 2024)</a:t>
            </a:r>
          </a:p>
        </p:txBody>
      </p:sp>
    </p:spTree>
    <p:extLst>
      <p:ext uri="{BB962C8B-B14F-4D97-AF65-F5344CB8AC3E}">
        <p14:creationId xmlns:p14="http://schemas.microsoft.com/office/powerpoint/2010/main" val="2075273245"/>
      </p:ext>
    </p:extLst>
  </p:cSld>
  <p:clrMapOvr>
    <a:masterClrMapping/>
  </p:clrMapOvr>
  <p:transition spd="med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Gregoriusdonk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26 september 2023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449952" y="316026"/>
            <a:ext cx="4244095" cy="800219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Communicatie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momenten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die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nog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gaan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volgen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1978367" y="1189143"/>
            <a:ext cx="6797694" cy="1703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over uitvoering werkzaamheden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door gemeente en aannemer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over eventueel verleggen kabels/leidingen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door nutsbedrijven</a:t>
            </a:r>
          </a:p>
        </p:txBody>
      </p:sp>
    </p:spTree>
    <p:extLst>
      <p:ext uri="{BB962C8B-B14F-4D97-AF65-F5344CB8AC3E}">
        <p14:creationId xmlns:p14="http://schemas.microsoft.com/office/powerpoint/2010/main" val="1701274525"/>
      </p:ext>
    </p:extLst>
  </p:cSld>
  <p:clrMapOvr>
    <a:masterClrMapping/>
  </p:clrMapOvr>
  <p:transition spd="med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Gregoriusdonk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26 september 2023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911288" y="789033"/>
            <a:ext cx="3536577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Uitvoeringsaspecten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2011259" y="1503934"/>
            <a:ext cx="6797694" cy="3365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Vooruitlopend op herinrichting worden kabels en leidingen aangepast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 wordt begeleid door toezichthouder gemeente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Werkzaamheden worden gefaseerd uitgevoerd vanwege bereikbaarheid van woningen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alternatieve, tijdelijke parkeerplaatsen wordt gezorgd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Omwonenden krijgen brief van aannemer en gemeente over start uitvoering en werkvolgorde</a:t>
            </a:r>
          </a:p>
        </p:txBody>
      </p:sp>
    </p:spTree>
    <p:extLst>
      <p:ext uri="{BB962C8B-B14F-4D97-AF65-F5344CB8AC3E}">
        <p14:creationId xmlns:p14="http://schemas.microsoft.com/office/powerpoint/2010/main" val="1562826093"/>
      </p:ext>
    </p:extLst>
  </p:cSld>
  <p:clrMapOvr>
    <a:masterClrMapping/>
  </p:clrMapOvr>
  <p:transition spd="med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3"/>
          <p:cNvSpPr/>
          <p:nvPr/>
        </p:nvSpPr>
        <p:spPr>
          <a:xfrm>
            <a:off x="0" y="1153457"/>
            <a:ext cx="9144000" cy="3590368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TextBox 4"/>
          <p:cNvSpPr txBox="1"/>
          <p:nvPr/>
        </p:nvSpPr>
        <p:spPr>
          <a:xfrm>
            <a:off x="1872002" y="1875207"/>
            <a:ext cx="6540478" cy="269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Heeft u </a:t>
            </a:r>
            <a:r>
              <a:rPr dirty="0" err="1"/>
              <a:t>vragen</a:t>
            </a:r>
            <a:r>
              <a:rPr lang="nl-NL" dirty="0"/>
              <a:t>?</a:t>
            </a:r>
          </a:p>
          <a:p>
            <a:r>
              <a:rPr lang="nl-NL" sz="2000" dirty="0"/>
              <a:t>Spreek de medewerkers van de gemeente aan die bij de tafels staan en kijk vanaf morgen op:</a:t>
            </a:r>
          </a:p>
          <a:p>
            <a:r>
              <a:rPr lang="nl-NL" sz="2000" dirty="0"/>
              <a:t>www.roosendaal.nl/gregoriusdonk</a:t>
            </a:r>
            <a:endParaRPr sz="2000" dirty="0"/>
          </a:p>
        </p:txBody>
      </p:sp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 8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046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46A00"/>
                </a:solidFill>
              </a:defRPr>
            </a:pPr>
            <a:endParaRPr/>
          </a:p>
        </p:txBody>
      </p:sp>
      <p:pic>
        <p:nvPicPr>
          <p:cNvPr id="8" name="Picture 9" descr="C:\Users\ABuijsen\AppData\Local\Microsoft\Windows\Temporary Internet Files\Content.IE5\Q1VE20LH\interrogation[1].png">
            <a:extLst>
              <a:ext uri="{FF2B5EF4-FFF2-40B4-BE49-F238E27FC236}">
                <a16:creationId xmlns:a16="http://schemas.microsoft.com/office/drawing/2014/main" id="{F71A39B5-A954-4DD8-917A-C1FAC8E8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83" y="742383"/>
            <a:ext cx="1637109" cy="19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0fb13a-2dfa-4618-9786-2d93eb612a3e">
      <Terms xmlns="http://schemas.microsoft.com/office/infopath/2007/PartnerControls"/>
    </lcf76f155ced4ddcb4097134ff3c332f>
    <TaxCatchAll xmlns="f44bb84e-4e66-467f-b78b-a4472eb2c18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FF462115B424CA4919399A7F63862" ma:contentTypeVersion="13" ma:contentTypeDescription="Een nieuw document maken." ma:contentTypeScope="" ma:versionID="247e03c98b312505a96c032e803a273a">
  <xsd:schema xmlns:xsd="http://www.w3.org/2001/XMLSchema" xmlns:xs="http://www.w3.org/2001/XMLSchema" xmlns:p="http://schemas.microsoft.com/office/2006/metadata/properties" xmlns:ns2="2c0fb13a-2dfa-4618-9786-2d93eb612a3e" xmlns:ns3="f44bb84e-4e66-467f-b78b-a4472eb2c18c" targetNamespace="http://schemas.microsoft.com/office/2006/metadata/properties" ma:root="true" ma:fieldsID="3dbb8b5c4d6ccd90920ae87b5f499a7a" ns2:_="" ns3:_="">
    <xsd:import namespace="2c0fb13a-2dfa-4618-9786-2d93eb612a3e"/>
    <xsd:import namespace="f44bb84e-4e66-467f-b78b-a4472eb2c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fb13a-2dfa-4618-9786-2d93eb612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5777d195-9222-4479-a343-410f6051b2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bb84e-4e66-467f-b78b-a4472eb2c1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8e248da-4308-443b-a74a-7d7fd40f8e77}" ma:internalName="TaxCatchAll" ma:showField="CatchAllData" ma:web="f44bb84e-4e66-467f-b78b-a4472eb2c1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2381BC-E31F-4942-9F7C-A54C21BD56B2}">
  <ds:schemaRefs>
    <ds:schemaRef ds:uri="http://schemas.microsoft.com/office/2006/metadata/properties"/>
    <ds:schemaRef ds:uri="http://schemas.microsoft.com/office/infopath/2007/PartnerControls"/>
    <ds:schemaRef ds:uri="2c0fb13a-2dfa-4618-9786-2d93eb612a3e"/>
    <ds:schemaRef ds:uri="f44bb84e-4e66-467f-b78b-a4472eb2c18c"/>
  </ds:schemaRefs>
</ds:datastoreItem>
</file>

<file path=customXml/itemProps2.xml><?xml version="1.0" encoding="utf-8"?>
<ds:datastoreItem xmlns:ds="http://schemas.openxmlformats.org/officeDocument/2006/customXml" ds:itemID="{AEEA7693-2F84-44F0-AA44-DB45B90E67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39D3B8-D10A-4EB0-ABD9-0B263E5E6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fb13a-2dfa-4618-9786-2d93eb612a3e"/>
    <ds:schemaRef ds:uri="f44bb84e-4e66-467f-b78b-a4472eb2c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268</Words>
  <Application>Microsoft Office PowerPoint</Application>
  <PresentationFormat>Diavoorstelling (16:9)</PresentationFormat>
  <Paragraphs>67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Egmond, Erwin van</dc:creator>
  <cp:lastModifiedBy>Buijsen, Arjan</cp:lastModifiedBy>
  <cp:revision>11</cp:revision>
  <dcterms:modified xsi:type="dcterms:W3CDTF">2023-09-25T13:24:29Z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0x01010042BFF462115B424CA4919399A7F63862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