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9"/>
  </p:notesMasterIdLst>
  <p:sldIdLst>
    <p:sldId id="307" r:id="rId5"/>
    <p:sldId id="308" r:id="rId6"/>
    <p:sldId id="316" r:id="rId7"/>
    <p:sldId id="309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12" r:id="rId24"/>
    <p:sldId id="310" r:id="rId25"/>
    <p:sldId id="311" r:id="rId26"/>
    <p:sldId id="262" r:id="rId27"/>
    <p:sldId id="315" r:id="rId28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Standaardsectie" id="{1135BD8E-E653-4CBF-BC3A-565B05E66C16}">
          <p14:sldIdLst>
            <p14:sldId id="307"/>
            <p14:sldId id="308"/>
            <p14:sldId id="316"/>
            <p14:sldId id="309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12"/>
            <p14:sldId id="310"/>
            <p14:sldId id="311"/>
            <p14:sldId id="262"/>
            <p14:sldId id="3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12" userDrawn="1">
          <p15:clr>
            <a:srgbClr val="A4A3A4"/>
          </p15:clr>
        </p15:guide>
        <p15:guide id="3" orient="horz" pos="2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34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4A16A2-FCAF-4118-80BE-0845BED8A51E}" v="73" dt="2022-12-02T17:36:01.97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2" autoAdjust="0"/>
  </p:normalViewPr>
  <p:slideViewPr>
    <p:cSldViewPr snapToGrid="0" showGuides="1">
      <p:cViewPr varScale="1">
        <p:scale>
          <a:sx n="138" d="100"/>
          <a:sy n="138" d="100"/>
        </p:scale>
        <p:origin x="114" y="192"/>
      </p:cViewPr>
      <p:guideLst>
        <p:guide orient="horz" pos="1620"/>
        <p:guide pos="2812"/>
        <p:guide orient="horz" pos="2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ijsen, Arjan" userId="0b4b3da9-c741-4651-9be2-2d3da0a9c61a" providerId="ADAL" clId="{7D4A16A2-FCAF-4118-80BE-0845BED8A51E}"/>
    <pc:docChg chg="undo redo custSel addSld delSld modSld modSection">
      <pc:chgData name="Buijsen, Arjan" userId="0b4b3da9-c741-4651-9be2-2d3da0a9c61a" providerId="ADAL" clId="{7D4A16A2-FCAF-4118-80BE-0845BED8A51E}" dt="2022-12-02T17:36:34.073" v="1844" actId="1076"/>
      <pc:docMkLst>
        <pc:docMk/>
      </pc:docMkLst>
      <pc:sldChg chg="modSp mod">
        <pc:chgData name="Buijsen, Arjan" userId="0b4b3da9-c741-4651-9be2-2d3da0a9c61a" providerId="ADAL" clId="{7D4A16A2-FCAF-4118-80BE-0845BED8A51E}" dt="2022-11-29T12:23:50.964" v="197"/>
        <pc:sldMkLst>
          <pc:docMk/>
          <pc:sldMk cId="0" sldId="262"/>
        </pc:sldMkLst>
        <pc:spChg chg="mod">
          <ac:chgData name="Buijsen, Arjan" userId="0b4b3da9-c741-4651-9be2-2d3da0a9c61a" providerId="ADAL" clId="{7D4A16A2-FCAF-4118-80BE-0845BED8A51E}" dt="2022-11-29T12:23:50.964" v="197"/>
          <ac:spMkLst>
            <pc:docMk/>
            <pc:sldMk cId="0" sldId="262"/>
            <ac:spMk id="130" creationId="{00000000-0000-0000-0000-000000000000}"/>
          </ac:spMkLst>
        </pc:spChg>
      </pc:sldChg>
      <pc:sldChg chg="modSp mod">
        <pc:chgData name="Buijsen, Arjan" userId="0b4b3da9-c741-4651-9be2-2d3da0a9c61a" providerId="ADAL" clId="{7D4A16A2-FCAF-4118-80BE-0845BED8A51E}" dt="2022-11-29T12:20:10.678" v="92" actId="20577"/>
        <pc:sldMkLst>
          <pc:docMk/>
          <pc:sldMk cId="3274279812" sldId="307"/>
        </pc:sldMkLst>
        <pc:spChg chg="mod">
          <ac:chgData name="Buijsen, Arjan" userId="0b4b3da9-c741-4651-9be2-2d3da0a9c61a" providerId="ADAL" clId="{7D4A16A2-FCAF-4118-80BE-0845BED8A51E}" dt="2022-11-29T12:20:10.678" v="92" actId="20577"/>
          <ac:spMkLst>
            <pc:docMk/>
            <pc:sldMk cId="3274279812" sldId="307"/>
            <ac:spMk id="100" creationId="{00000000-0000-0000-0000-000000000000}"/>
          </ac:spMkLst>
        </pc:spChg>
      </pc:sldChg>
      <pc:sldChg chg="modSp mod modTransition">
        <pc:chgData name="Buijsen, Arjan" userId="0b4b3da9-c741-4651-9be2-2d3da0a9c61a" providerId="ADAL" clId="{7D4A16A2-FCAF-4118-80BE-0845BED8A51E}" dt="2022-12-02T15:15:01.308" v="1446"/>
        <pc:sldMkLst>
          <pc:docMk/>
          <pc:sldMk cId="4091387768" sldId="308"/>
        </pc:sldMkLst>
        <pc:spChg chg="mod">
          <ac:chgData name="Buijsen, Arjan" userId="0b4b3da9-c741-4651-9be2-2d3da0a9c61a" providerId="ADAL" clId="{7D4A16A2-FCAF-4118-80BE-0845BED8A51E}" dt="2022-11-29T12:26:33.053" v="578" actId="20577"/>
          <ac:spMkLst>
            <pc:docMk/>
            <pc:sldMk cId="4091387768" sldId="308"/>
            <ac:spMk id="13" creationId="{2773C8BB-BB16-4141-8620-EF45B2DAF90F}"/>
          </ac:spMkLst>
        </pc:spChg>
        <pc:spChg chg="mod">
          <ac:chgData name="Buijsen, Arjan" userId="0b4b3da9-c741-4651-9be2-2d3da0a9c61a" providerId="ADAL" clId="{7D4A16A2-FCAF-4118-80BE-0845BED8A51E}" dt="2022-11-30T13:14:14.933" v="676" actId="20577"/>
          <ac:spMkLst>
            <pc:docMk/>
            <pc:sldMk cId="4091387768" sldId="308"/>
            <ac:spMk id="119" creationId="{00000000-0000-0000-0000-000000000000}"/>
          </ac:spMkLst>
        </pc:spChg>
      </pc:sldChg>
      <pc:sldChg chg="addSp delSp modSp mod modTransition">
        <pc:chgData name="Buijsen, Arjan" userId="0b4b3da9-c741-4651-9be2-2d3da0a9c61a" providerId="ADAL" clId="{7D4A16A2-FCAF-4118-80BE-0845BED8A51E}" dt="2022-12-02T17:15:37.334" v="1447"/>
        <pc:sldMkLst>
          <pc:docMk/>
          <pc:sldMk cId="2803186893" sldId="309"/>
        </pc:sldMkLst>
        <pc:spChg chg="del">
          <ac:chgData name="Buijsen, Arjan" userId="0b4b3da9-c741-4651-9be2-2d3da0a9c61a" providerId="ADAL" clId="{7D4A16A2-FCAF-4118-80BE-0845BED8A51E}" dt="2022-11-30T13:13:13.550" v="659" actId="478"/>
          <ac:spMkLst>
            <pc:docMk/>
            <pc:sldMk cId="2803186893" sldId="309"/>
            <ac:spMk id="5" creationId="{66DEBA5C-3DA1-34EE-34C8-2F2716A54587}"/>
          </ac:spMkLst>
        </pc:spChg>
        <pc:spChg chg="del">
          <ac:chgData name="Buijsen, Arjan" userId="0b4b3da9-c741-4651-9be2-2d3da0a9c61a" providerId="ADAL" clId="{7D4A16A2-FCAF-4118-80BE-0845BED8A51E}" dt="2022-11-30T13:13:15.333" v="660" actId="478"/>
          <ac:spMkLst>
            <pc:docMk/>
            <pc:sldMk cId="2803186893" sldId="309"/>
            <ac:spMk id="6" creationId="{FEE94595-0ED9-BE02-0F89-03E608641D96}"/>
          </ac:spMkLst>
        </pc:spChg>
        <pc:spChg chg="del mod">
          <ac:chgData name="Buijsen, Arjan" userId="0b4b3da9-c741-4651-9be2-2d3da0a9c61a" providerId="ADAL" clId="{7D4A16A2-FCAF-4118-80BE-0845BED8A51E}" dt="2022-11-30T13:13:20.524" v="665" actId="478"/>
          <ac:spMkLst>
            <pc:docMk/>
            <pc:sldMk cId="2803186893" sldId="309"/>
            <ac:spMk id="9" creationId="{A1466776-C9B6-001C-4F56-DA035C05322D}"/>
          </ac:spMkLst>
        </pc:spChg>
        <pc:spChg chg="del">
          <ac:chgData name="Buijsen, Arjan" userId="0b4b3da9-c741-4651-9be2-2d3da0a9c61a" providerId="ADAL" clId="{7D4A16A2-FCAF-4118-80BE-0845BED8A51E}" dt="2022-11-30T13:13:24.371" v="668" actId="478"/>
          <ac:spMkLst>
            <pc:docMk/>
            <pc:sldMk cId="2803186893" sldId="309"/>
            <ac:spMk id="10" creationId="{00648DA8-8A11-4272-93A4-7CD73F3FBEE9}"/>
          </ac:spMkLst>
        </pc:spChg>
        <pc:spChg chg="mod">
          <ac:chgData name="Buijsen, Arjan" userId="0b4b3da9-c741-4651-9be2-2d3da0a9c61a" providerId="ADAL" clId="{7D4A16A2-FCAF-4118-80BE-0845BED8A51E}" dt="2022-11-30T13:19:01.451" v="761" actId="122"/>
          <ac:spMkLst>
            <pc:docMk/>
            <pc:sldMk cId="2803186893" sldId="309"/>
            <ac:spMk id="11" creationId="{A07F3EE3-10C1-47B3-A06D-D2824F0FDDFA}"/>
          </ac:spMkLst>
        </pc:spChg>
        <pc:spChg chg="del mod">
          <ac:chgData name="Buijsen, Arjan" userId="0b4b3da9-c741-4651-9be2-2d3da0a9c61a" providerId="ADAL" clId="{7D4A16A2-FCAF-4118-80BE-0845BED8A51E}" dt="2022-11-30T13:13:22.741" v="667" actId="478"/>
          <ac:spMkLst>
            <pc:docMk/>
            <pc:sldMk cId="2803186893" sldId="309"/>
            <ac:spMk id="14" creationId="{B400D71B-875C-C0DE-8349-BA2DC0DACC2A}"/>
          </ac:spMkLst>
        </pc:spChg>
        <pc:spChg chg="mod">
          <ac:chgData name="Buijsen, Arjan" userId="0b4b3da9-c741-4651-9be2-2d3da0a9c61a" providerId="ADAL" clId="{7D4A16A2-FCAF-4118-80BE-0845BED8A51E}" dt="2022-11-30T13:14:09.734" v="675" actId="20577"/>
          <ac:spMkLst>
            <pc:docMk/>
            <pc:sldMk cId="2803186893" sldId="309"/>
            <ac:spMk id="119" creationId="{00000000-0000-0000-0000-000000000000}"/>
          </ac:spMkLst>
        </pc:spChg>
        <pc:picChg chg="del">
          <ac:chgData name="Buijsen, Arjan" userId="0b4b3da9-c741-4651-9be2-2d3da0a9c61a" providerId="ADAL" clId="{7D4A16A2-FCAF-4118-80BE-0845BED8A51E}" dt="2022-11-30T13:13:16.124" v="661" actId="478"/>
          <ac:picMkLst>
            <pc:docMk/>
            <pc:sldMk cId="2803186893" sldId="309"/>
            <ac:picMk id="3" creationId="{AAA17AD3-8687-AA8A-6E24-A45DD609C65E}"/>
          </ac:picMkLst>
        </pc:picChg>
        <pc:picChg chg="add mod">
          <ac:chgData name="Buijsen, Arjan" userId="0b4b3da9-c741-4651-9be2-2d3da0a9c61a" providerId="ADAL" clId="{7D4A16A2-FCAF-4118-80BE-0845BED8A51E}" dt="2022-11-30T13:14:41.471" v="684" actId="1076"/>
          <ac:picMkLst>
            <pc:docMk/>
            <pc:sldMk cId="2803186893" sldId="309"/>
            <ac:picMk id="4" creationId="{16117C68-B55D-CA83-9F2A-CDA961E2425F}"/>
          </ac:picMkLst>
        </pc:picChg>
        <pc:cxnChg chg="del">
          <ac:chgData name="Buijsen, Arjan" userId="0b4b3da9-c741-4651-9be2-2d3da0a9c61a" providerId="ADAL" clId="{7D4A16A2-FCAF-4118-80BE-0845BED8A51E}" dt="2022-11-30T13:13:33.276" v="669" actId="478"/>
          <ac:cxnSpMkLst>
            <pc:docMk/>
            <pc:sldMk cId="2803186893" sldId="309"/>
            <ac:cxnSpMk id="13" creationId="{B74FB648-3085-4E0A-8C9A-1C0B9EE5A948}"/>
          </ac:cxnSpMkLst>
        </pc:cxnChg>
        <pc:cxnChg chg="del">
          <ac:chgData name="Buijsen, Arjan" userId="0b4b3da9-c741-4651-9be2-2d3da0a9c61a" providerId="ADAL" clId="{7D4A16A2-FCAF-4118-80BE-0845BED8A51E}" dt="2022-11-30T13:13:34.426" v="670" actId="478"/>
          <ac:cxnSpMkLst>
            <pc:docMk/>
            <pc:sldMk cId="2803186893" sldId="309"/>
            <ac:cxnSpMk id="15" creationId="{AEDC60FA-590D-5150-A77C-86A8653BC9F5}"/>
          </ac:cxnSpMkLst>
        </pc:cxnChg>
        <pc:cxnChg chg="del">
          <ac:chgData name="Buijsen, Arjan" userId="0b4b3da9-c741-4651-9be2-2d3da0a9c61a" providerId="ADAL" clId="{7D4A16A2-FCAF-4118-80BE-0845BED8A51E}" dt="2022-11-30T13:13:18.785" v="663" actId="478"/>
          <ac:cxnSpMkLst>
            <pc:docMk/>
            <pc:sldMk cId="2803186893" sldId="309"/>
            <ac:cxnSpMk id="24" creationId="{EF2A4484-80F6-4490-AABE-D579DA3DDB7C}"/>
          </ac:cxnSpMkLst>
        </pc:cxnChg>
        <pc:cxnChg chg="del">
          <ac:chgData name="Buijsen, Arjan" userId="0b4b3da9-c741-4651-9be2-2d3da0a9c61a" providerId="ADAL" clId="{7D4A16A2-FCAF-4118-80BE-0845BED8A51E}" dt="2022-11-30T13:13:17.419" v="662" actId="478"/>
          <ac:cxnSpMkLst>
            <pc:docMk/>
            <pc:sldMk cId="2803186893" sldId="309"/>
            <ac:cxnSpMk id="25" creationId="{463D8136-6738-4A6B-9EF9-7BD1CF5E753C}"/>
          </ac:cxnSpMkLst>
        </pc:cxnChg>
      </pc:sldChg>
      <pc:sldChg chg="modSp mod">
        <pc:chgData name="Buijsen, Arjan" userId="0b4b3da9-c741-4651-9be2-2d3da0a9c61a" providerId="ADAL" clId="{7D4A16A2-FCAF-4118-80BE-0845BED8A51E}" dt="2022-11-30T13:35:21.707" v="1155" actId="20577"/>
        <pc:sldMkLst>
          <pc:docMk/>
          <pc:sldMk cId="2075273245" sldId="310"/>
        </pc:sldMkLst>
        <pc:spChg chg="mod">
          <ac:chgData name="Buijsen, Arjan" userId="0b4b3da9-c741-4651-9be2-2d3da0a9c61a" providerId="ADAL" clId="{7D4A16A2-FCAF-4118-80BE-0845BED8A51E}" dt="2022-11-30T13:35:21.707" v="1155" actId="20577"/>
          <ac:spMkLst>
            <pc:docMk/>
            <pc:sldMk cId="2075273245" sldId="310"/>
            <ac:spMk id="13" creationId="{2773C8BB-BB16-4141-8620-EF45B2DAF90F}"/>
          </ac:spMkLst>
        </pc:spChg>
        <pc:spChg chg="mod">
          <ac:chgData name="Buijsen, Arjan" userId="0b4b3da9-c741-4651-9be2-2d3da0a9c61a" providerId="ADAL" clId="{7D4A16A2-FCAF-4118-80BE-0845BED8A51E}" dt="2022-11-30T13:32:09.610" v="1096" actId="20577"/>
          <ac:spMkLst>
            <pc:docMk/>
            <pc:sldMk cId="2075273245" sldId="310"/>
            <ac:spMk id="119" creationId="{00000000-0000-0000-0000-000000000000}"/>
          </ac:spMkLst>
        </pc:spChg>
      </pc:sldChg>
      <pc:sldChg chg="addSp modSp mod">
        <pc:chgData name="Buijsen, Arjan" userId="0b4b3da9-c741-4651-9be2-2d3da0a9c61a" providerId="ADAL" clId="{7D4A16A2-FCAF-4118-80BE-0845BED8A51E}" dt="2022-11-30T13:41:32.491" v="1413" actId="20577"/>
        <pc:sldMkLst>
          <pc:docMk/>
          <pc:sldMk cId="1562826093" sldId="311"/>
        </pc:sldMkLst>
        <pc:spChg chg="add mod">
          <ac:chgData name="Buijsen, Arjan" userId="0b4b3da9-c741-4651-9be2-2d3da0a9c61a" providerId="ADAL" clId="{7D4A16A2-FCAF-4118-80BE-0845BED8A51E}" dt="2022-11-30T13:41:04.214" v="1408" actId="1076"/>
          <ac:spMkLst>
            <pc:docMk/>
            <pc:sldMk cId="1562826093" sldId="311"/>
            <ac:spMk id="4" creationId="{C74F077D-6162-1A01-3EBF-D218A3072DBB}"/>
          </ac:spMkLst>
        </pc:spChg>
        <pc:spChg chg="mod">
          <ac:chgData name="Buijsen, Arjan" userId="0b4b3da9-c741-4651-9be2-2d3da0a9c61a" providerId="ADAL" clId="{7D4A16A2-FCAF-4118-80BE-0845BED8A51E}" dt="2022-11-30T13:41:32.491" v="1413" actId="20577"/>
          <ac:spMkLst>
            <pc:docMk/>
            <pc:sldMk cId="1562826093" sldId="311"/>
            <ac:spMk id="13" creationId="{2773C8BB-BB16-4141-8620-EF45B2DAF90F}"/>
          </ac:spMkLst>
        </pc:spChg>
        <pc:spChg chg="mod">
          <ac:chgData name="Buijsen, Arjan" userId="0b4b3da9-c741-4651-9be2-2d3da0a9c61a" providerId="ADAL" clId="{7D4A16A2-FCAF-4118-80BE-0845BED8A51E}" dt="2022-11-30T13:36:11.733" v="1158" actId="20577"/>
          <ac:spMkLst>
            <pc:docMk/>
            <pc:sldMk cId="1562826093" sldId="311"/>
            <ac:spMk id="119" creationId="{00000000-0000-0000-0000-000000000000}"/>
          </ac:spMkLst>
        </pc:spChg>
        <pc:picChg chg="add mod">
          <ac:chgData name="Buijsen, Arjan" userId="0b4b3da9-c741-4651-9be2-2d3da0a9c61a" providerId="ADAL" clId="{7D4A16A2-FCAF-4118-80BE-0845BED8A51E}" dt="2022-11-30T13:40:30.019" v="1364" actId="14100"/>
          <ac:picMkLst>
            <pc:docMk/>
            <pc:sldMk cId="1562826093" sldId="311"/>
            <ac:picMk id="3" creationId="{DB3875DB-F76C-E5E3-07D5-42EA4DA6C21C}"/>
          </ac:picMkLst>
        </pc:picChg>
        <pc:cxnChg chg="add mod">
          <ac:chgData name="Buijsen, Arjan" userId="0b4b3da9-c741-4651-9be2-2d3da0a9c61a" providerId="ADAL" clId="{7D4A16A2-FCAF-4118-80BE-0845BED8A51E}" dt="2022-11-30T13:41:22.299" v="1412" actId="1076"/>
          <ac:cxnSpMkLst>
            <pc:docMk/>
            <pc:sldMk cId="1562826093" sldId="311"/>
            <ac:cxnSpMk id="5" creationId="{FDA024C8-8F1F-841E-C6F7-522EE52E6DBE}"/>
          </ac:cxnSpMkLst>
        </pc:cxnChg>
      </pc:sldChg>
      <pc:sldChg chg="addSp delSp modSp mod">
        <pc:chgData name="Buijsen, Arjan" userId="0b4b3da9-c741-4651-9be2-2d3da0a9c61a" providerId="ADAL" clId="{7D4A16A2-FCAF-4118-80BE-0845BED8A51E}" dt="2022-12-02T15:13:58.433" v="1445" actId="1076"/>
        <pc:sldMkLst>
          <pc:docMk/>
          <pc:sldMk cId="2355846742" sldId="312"/>
        </pc:sldMkLst>
        <pc:spChg chg="mod">
          <ac:chgData name="Buijsen, Arjan" userId="0b4b3da9-c741-4651-9be2-2d3da0a9c61a" providerId="ADAL" clId="{7D4A16A2-FCAF-4118-80BE-0845BED8A51E}" dt="2022-12-02T15:13:58.433" v="1445" actId="1076"/>
          <ac:spMkLst>
            <pc:docMk/>
            <pc:sldMk cId="2355846742" sldId="312"/>
            <ac:spMk id="12" creationId="{053E817E-2335-4F71-8511-4D58E3996130}"/>
          </ac:spMkLst>
        </pc:spChg>
        <pc:spChg chg="mod">
          <ac:chgData name="Buijsen, Arjan" userId="0b4b3da9-c741-4651-9be2-2d3da0a9c61a" providerId="ADAL" clId="{7D4A16A2-FCAF-4118-80BE-0845BED8A51E}" dt="2022-11-30T13:31:34.731" v="1093" actId="20577"/>
          <ac:spMkLst>
            <pc:docMk/>
            <pc:sldMk cId="2355846742" sldId="312"/>
            <ac:spMk id="119" creationId="{00000000-0000-0000-0000-000000000000}"/>
          </ac:spMkLst>
        </pc:spChg>
        <pc:spChg chg="mod">
          <ac:chgData name="Buijsen, Arjan" userId="0b4b3da9-c741-4651-9be2-2d3da0a9c61a" providerId="ADAL" clId="{7D4A16A2-FCAF-4118-80BE-0845BED8A51E}" dt="2022-12-02T15:12:36.633" v="1429" actId="20577"/>
          <ac:spMkLst>
            <pc:docMk/>
            <pc:sldMk cId="2355846742" sldId="312"/>
            <ac:spMk id="120" creationId="{00000000-0000-0000-0000-000000000000}"/>
          </ac:spMkLst>
        </pc:spChg>
        <pc:picChg chg="del">
          <ac:chgData name="Buijsen, Arjan" userId="0b4b3da9-c741-4651-9be2-2d3da0a9c61a" providerId="ADAL" clId="{7D4A16A2-FCAF-4118-80BE-0845BED8A51E}" dt="2022-11-30T13:31:06.201" v="1048" actId="478"/>
          <ac:picMkLst>
            <pc:docMk/>
            <pc:sldMk cId="2355846742" sldId="312"/>
            <ac:picMk id="2" creationId="{AB4F2EFB-C644-7AEB-B6E6-BC76048E9A4A}"/>
          </ac:picMkLst>
        </pc:picChg>
        <pc:picChg chg="add mod">
          <ac:chgData name="Buijsen, Arjan" userId="0b4b3da9-c741-4651-9be2-2d3da0a9c61a" providerId="ADAL" clId="{7D4A16A2-FCAF-4118-80BE-0845BED8A51E}" dt="2022-12-02T15:13:11.246" v="1436" actId="1076"/>
          <ac:picMkLst>
            <pc:docMk/>
            <pc:sldMk cId="2355846742" sldId="312"/>
            <ac:picMk id="3" creationId="{BB8FBA99-B0D4-B836-A94E-98F0CC351AC5}"/>
          </ac:picMkLst>
        </pc:picChg>
        <pc:picChg chg="add mod">
          <ac:chgData name="Buijsen, Arjan" userId="0b4b3da9-c741-4651-9be2-2d3da0a9c61a" providerId="ADAL" clId="{7D4A16A2-FCAF-4118-80BE-0845BED8A51E}" dt="2022-12-02T15:13:48.393" v="1443" actId="1076"/>
          <ac:picMkLst>
            <pc:docMk/>
            <pc:sldMk cId="2355846742" sldId="312"/>
            <ac:picMk id="5" creationId="{844BC551-4E46-9034-831E-F42B3A604B2A}"/>
          </ac:picMkLst>
        </pc:picChg>
        <pc:picChg chg="del">
          <ac:chgData name="Buijsen, Arjan" userId="0b4b3da9-c741-4651-9be2-2d3da0a9c61a" providerId="ADAL" clId="{7D4A16A2-FCAF-4118-80BE-0845BED8A51E}" dt="2022-11-30T13:31:30.209" v="1092" actId="478"/>
          <ac:picMkLst>
            <pc:docMk/>
            <pc:sldMk cId="2355846742" sldId="312"/>
            <ac:picMk id="1027" creationId="{82901D96-B717-4746-B079-0A460E4F72BB}"/>
          </ac:picMkLst>
        </pc:picChg>
        <pc:cxnChg chg="mod">
          <ac:chgData name="Buijsen, Arjan" userId="0b4b3da9-c741-4651-9be2-2d3da0a9c61a" providerId="ADAL" clId="{7D4A16A2-FCAF-4118-80BE-0845BED8A51E}" dt="2022-12-02T15:13:53.900" v="1444" actId="1076"/>
          <ac:cxnSpMkLst>
            <pc:docMk/>
            <pc:sldMk cId="2355846742" sldId="312"/>
            <ac:cxnSpMk id="18" creationId="{5949C8FC-82C5-63C8-73FF-445F95F47A73}"/>
          </ac:cxnSpMkLst>
        </pc:cxnChg>
      </pc:sldChg>
      <pc:sldChg chg="addSp delSp modSp mod">
        <pc:chgData name="Buijsen, Arjan" userId="0b4b3da9-c741-4651-9be2-2d3da0a9c61a" providerId="ADAL" clId="{7D4A16A2-FCAF-4118-80BE-0845BED8A51E}" dt="2022-12-02T17:22:12.493" v="1596" actId="207"/>
        <pc:sldMkLst>
          <pc:docMk/>
          <pc:sldMk cId="2552142126" sldId="316"/>
        </pc:sldMkLst>
        <pc:spChg chg="add mod">
          <ac:chgData name="Buijsen, Arjan" userId="0b4b3da9-c741-4651-9be2-2d3da0a9c61a" providerId="ADAL" clId="{7D4A16A2-FCAF-4118-80BE-0845BED8A51E}" dt="2022-12-02T17:21:35.383" v="1575" actId="207"/>
          <ac:spMkLst>
            <pc:docMk/>
            <pc:sldMk cId="2552142126" sldId="316"/>
            <ac:spMk id="2" creationId="{596FCF9B-FD5D-CB8A-1886-A6B2B9064E23}"/>
          </ac:spMkLst>
        </pc:spChg>
        <pc:spChg chg="add mod ord">
          <ac:chgData name="Buijsen, Arjan" userId="0b4b3da9-c741-4651-9be2-2d3da0a9c61a" providerId="ADAL" clId="{7D4A16A2-FCAF-4118-80BE-0845BED8A51E}" dt="2022-12-02T17:22:12.493" v="1596" actId="207"/>
          <ac:spMkLst>
            <pc:docMk/>
            <pc:sldMk cId="2552142126" sldId="316"/>
            <ac:spMk id="4" creationId="{0ECC5EF2-D274-F50B-7484-DBE23E9FF174}"/>
          </ac:spMkLst>
        </pc:spChg>
        <pc:spChg chg="mod">
          <ac:chgData name="Buijsen, Arjan" userId="0b4b3da9-c741-4651-9be2-2d3da0a9c61a" providerId="ADAL" clId="{7D4A16A2-FCAF-4118-80BE-0845BED8A51E}" dt="2022-11-30T13:12:15.352" v="617" actId="1076"/>
          <ac:spMkLst>
            <pc:docMk/>
            <pc:sldMk cId="2552142126" sldId="316"/>
            <ac:spMk id="11" creationId="{A07F3EE3-10C1-47B3-A06D-D2824F0FDDFA}"/>
          </ac:spMkLst>
        </pc:spChg>
        <pc:spChg chg="mod">
          <ac:chgData name="Buijsen, Arjan" userId="0b4b3da9-c741-4651-9be2-2d3da0a9c61a" providerId="ADAL" clId="{7D4A16A2-FCAF-4118-80BE-0845BED8A51E}" dt="2022-11-30T13:14:17.645" v="677" actId="20577"/>
          <ac:spMkLst>
            <pc:docMk/>
            <pc:sldMk cId="2552142126" sldId="316"/>
            <ac:spMk id="119" creationId="{00000000-0000-0000-0000-000000000000}"/>
          </ac:spMkLst>
        </pc:spChg>
        <pc:picChg chg="add mod ord">
          <ac:chgData name="Buijsen, Arjan" userId="0b4b3da9-c741-4651-9be2-2d3da0a9c61a" providerId="ADAL" clId="{7D4A16A2-FCAF-4118-80BE-0845BED8A51E}" dt="2022-12-02T17:20:10.046" v="1479" actId="207"/>
          <ac:picMkLst>
            <pc:docMk/>
            <pc:sldMk cId="2552142126" sldId="316"/>
            <ac:picMk id="3" creationId="{596049AB-DC92-07A4-C333-4B3933359384}"/>
          </ac:picMkLst>
        </pc:picChg>
        <pc:picChg chg="del">
          <ac:chgData name="Buijsen, Arjan" userId="0b4b3da9-c741-4651-9be2-2d3da0a9c61a" providerId="ADAL" clId="{7D4A16A2-FCAF-4118-80BE-0845BED8A51E}" dt="2022-11-29T12:26:42.378" v="579" actId="478"/>
          <ac:picMkLst>
            <pc:docMk/>
            <pc:sldMk cId="2552142126" sldId="316"/>
            <ac:picMk id="5" creationId="{9CC6C01F-81A8-CCF2-7EAC-0836803A4631}"/>
          </ac:picMkLst>
        </pc:picChg>
        <pc:inkChg chg="add del">
          <ac:chgData name="Buijsen, Arjan" userId="0b4b3da9-c741-4651-9be2-2d3da0a9c61a" providerId="ADAL" clId="{7D4A16A2-FCAF-4118-80BE-0845BED8A51E}" dt="2022-11-30T13:08:44.327" v="587" actId="9405"/>
          <ac:inkMkLst>
            <pc:docMk/>
            <pc:sldMk cId="2552142126" sldId="316"/>
            <ac:inkMk id="4" creationId="{EDCCA08C-4D0F-F2A4-8C6A-DB22D2775348}"/>
          </ac:inkMkLst>
        </pc:inkChg>
        <pc:inkChg chg="add del">
          <ac:chgData name="Buijsen, Arjan" userId="0b4b3da9-c741-4651-9be2-2d3da0a9c61a" providerId="ADAL" clId="{7D4A16A2-FCAF-4118-80BE-0845BED8A51E}" dt="2022-11-30T13:09:19.660" v="589"/>
          <ac:inkMkLst>
            <pc:docMk/>
            <pc:sldMk cId="2552142126" sldId="316"/>
            <ac:inkMk id="5" creationId="{4B047B85-079B-0DBC-F031-88CFAC363623}"/>
          </ac:inkMkLst>
        </pc:inkChg>
        <pc:inkChg chg="add del">
          <ac:chgData name="Buijsen, Arjan" userId="0b4b3da9-c741-4651-9be2-2d3da0a9c61a" providerId="ADAL" clId="{7D4A16A2-FCAF-4118-80BE-0845BED8A51E}" dt="2022-11-30T13:10:15.961" v="591" actId="9405"/>
          <ac:inkMkLst>
            <pc:docMk/>
            <pc:sldMk cId="2552142126" sldId="316"/>
            <ac:inkMk id="6" creationId="{5C54184B-2C9C-C789-7200-011A64FF63DA}"/>
          </ac:inkMkLst>
        </pc:inkChg>
        <pc:inkChg chg="add del">
          <ac:chgData name="Buijsen, Arjan" userId="0b4b3da9-c741-4651-9be2-2d3da0a9c61a" providerId="ADAL" clId="{7D4A16A2-FCAF-4118-80BE-0845BED8A51E}" dt="2022-11-30T13:10:34.701" v="593" actId="9405"/>
          <ac:inkMkLst>
            <pc:docMk/>
            <pc:sldMk cId="2552142126" sldId="316"/>
            <ac:inkMk id="7" creationId="{E8C6F6DB-D535-8E34-B6F6-1FA414B08E07}"/>
          </ac:inkMkLst>
        </pc:inkChg>
        <pc:inkChg chg="add del">
          <ac:chgData name="Buijsen, Arjan" userId="0b4b3da9-c741-4651-9be2-2d3da0a9c61a" providerId="ADAL" clId="{7D4A16A2-FCAF-4118-80BE-0845BED8A51E}" dt="2022-11-30T13:11:06.161" v="601" actId="9405"/>
          <ac:inkMkLst>
            <pc:docMk/>
            <pc:sldMk cId="2552142126" sldId="316"/>
            <ac:inkMk id="8" creationId="{2B41D91F-5E90-71B0-A77A-B953C90E9A34}"/>
          </ac:inkMkLst>
        </pc:inkChg>
        <pc:inkChg chg="add del">
          <ac:chgData name="Buijsen, Arjan" userId="0b4b3da9-c741-4651-9be2-2d3da0a9c61a" providerId="ADAL" clId="{7D4A16A2-FCAF-4118-80BE-0845BED8A51E}" dt="2022-11-30T13:10:45.750" v="596" actId="9405"/>
          <ac:inkMkLst>
            <pc:docMk/>
            <pc:sldMk cId="2552142126" sldId="316"/>
            <ac:inkMk id="9" creationId="{611D5AD2-3AEA-2675-0712-509C4199BA06}"/>
          </ac:inkMkLst>
        </pc:inkChg>
        <pc:inkChg chg="add del">
          <ac:chgData name="Buijsen, Arjan" userId="0b4b3da9-c741-4651-9be2-2d3da0a9c61a" providerId="ADAL" clId="{7D4A16A2-FCAF-4118-80BE-0845BED8A51E}" dt="2022-11-30T13:11:05.074" v="600" actId="9405"/>
          <ac:inkMkLst>
            <pc:docMk/>
            <pc:sldMk cId="2552142126" sldId="316"/>
            <ac:inkMk id="10" creationId="{BF4F75E0-F781-2CED-5F4C-0B810E92F865}"/>
          </ac:inkMkLst>
        </pc:inkChg>
        <pc:inkChg chg="add del">
          <ac:chgData name="Buijsen, Arjan" userId="0b4b3da9-c741-4651-9be2-2d3da0a9c61a" providerId="ADAL" clId="{7D4A16A2-FCAF-4118-80BE-0845BED8A51E}" dt="2022-11-30T13:10:56.355" v="599" actId="9405"/>
          <ac:inkMkLst>
            <pc:docMk/>
            <pc:sldMk cId="2552142126" sldId="316"/>
            <ac:inkMk id="12" creationId="{24F19DD4-7B07-9172-5BEC-27BE1891A517}"/>
          </ac:inkMkLst>
        </pc:inkChg>
        <pc:inkChg chg="add del">
          <ac:chgData name="Buijsen, Arjan" userId="0b4b3da9-c741-4651-9be2-2d3da0a9c61a" providerId="ADAL" clId="{7D4A16A2-FCAF-4118-80BE-0845BED8A51E}" dt="2022-11-30T13:11:18.005" v="603" actId="9405"/>
          <ac:inkMkLst>
            <pc:docMk/>
            <pc:sldMk cId="2552142126" sldId="316"/>
            <ac:inkMk id="13" creationId="{48A03343-E497-1CC0-469D-B4CE4584F098}"/>
          </ac:inkMkLst>
        </pc:inkChg>
        <pc:inkChg chg="add del">
          <ac:chgData name="Buijsen, Arjan" userId="0b4b3da9-c741-4651-9be2-2d3da0a9c61a" providerId="ADAL" clId="{7D4A16A2-FCAF-4118-80BE-0845BED8A51E}" dt="2022-11-30T13:11:41.075" v="605" actId="9405"/>
          <ac:inkMkLst>
            <pc:docMk/>
            <pc:sldMk cId="2552142126" sldId="316"/>
            <ac:inkMk id="14" creationId="{ED6EEF06-FB42-8212-F0CD-49F0EBE4EBFE}"/>
          </ac:inkMkLst>
        </pc:inkChg>
      </pc:sldChg>
      <pc:sldChg chg="modSp del mod">
        <pc:chgData name="Buijsen, Arjan" userId="0b4b3da9-c741-4651-9be2-2d3da0a9c61a" providerId="ADAL" clId="{7D4A16A2-FCAF-4118-80BE-0845BED8A51E}" dt="2022-11-30T13:26:01.122" v="927" actId="47"/>
        <pc:sldMkLst>
          <pc:docMk/>
          <pc:sldMk cId="2522014644" sldId="317"/>
        </pc:sldMkLst>
        <pc:spChg chg="mod">
          <ac:chgData name="Buijsen, Arjan" userId="0b4b3da9-c741-4651-9be2-2d3da0a9c61a" providerId="ADAL" clId="{7D4A16A2-FCAF-4118-80BE-0845BED8A51E}" dt="2022-11-29T12:21:50.206" v="185"/>
          <ac:spMkLst>
            <pc:docMk/>
            <pc:sldMk cId="2522014644" sldId="317"/>
            <ac:spMk id="119" creationId="{00000000-0000-0000-0000-000000000000}"/>
          </ac:spMkLst>
        </pc:spChg>
      </pc:sldChg>
      <pc:sldChg chg="modSp del mod">
        <pc:chgData name="Buijsen, Arjan" userId="0b4b3da9-c741-4651-9be2-2d3da0a9c61a" providerId="ADAL" clId="{7D4A16A2-FCAF-4118-80BE-0845BED8A51E}" dt="2022-11-30T13:26:02.276" v="928" actId="47"/>
        <pc:sldMkLst>
          <pc:docMk/>
          <pc:sldMk cId="3729998363" sldId="318"/>
        </pc:sldMkLst>
        <pc:spChg chg="mod">
          <ac:chgData name="Buijsen, Arjan" userId="0b4b3da9-c741-4651-9be2-2d3da0a9c61a" providerId="ADAL" clId="{7D4A16A2-FCAF-4118-80BE-0845BED8A51E}" dt="2022-11-29T12:22:00.495" v="186"/>
          <ac:spMkLst>
            <pc:docMk/>
            <pc:sldMk cId="3729998363" sldId="318"/>
            <ac:spMk id="119" creationId="{00000000-0000-0000-0000-000000000000}"/>
          </ac:spMkLst>
        </pc:spChg>
      </pc:sldChg>
      <pc:sldChg chg="modSp del mod">
        <pc:chgData name="Buijsen, Arjan" userId="0b4b3da9-c741-4651-9be2-2d3da0a9c61a" providerId="ADAL" clId="{7D4A16A2-FCAF-4118-80BE-0845BED8A51E}" dt="2022-11-30T13:32:03.227" v="1095" actId="47"/>
        <pc:sldMkLst>
          <pc:docMk/>
          <pc:sldMk cId="1817730458" sldId="319"/>
        </pc:sldMkLst>
        <pc:spChg chg="mod">
          <ac:chgData name="Buijsen, Arjan" userId="0b4b3da9-c741-4651-9be2-2d3da0a9c61a" providerId="ADAL" clId="{7D4A16A2-FCAF-4118-80BE-0845BED8A51E}" dt="2022-11-29T12:22:31.099" v="190"/>
          <ac:spMkLst>
            <pc:docMk/>
            <pc:sldMk cId="1817730458" sldId="319"/>
            <ac:spMk id="119" creationId="{00000000-0000-0000-0000-000000000000}"/>
          </ac:spMkLst>
        </pc:spChg>
      </pc:sldChg>
      <pc:sldChg chg="modSp del mod">
        <pc:chgData name="Buijsen, Arjan" userId="0b4b3da9-c741-4651-9be2-2d3da0a9c61a" providerId="ADAL" clId="{7D4A16A2-FCAF-4118-80BE-0845BED8A51E}" dt="2022-11-30T13:31:58.387" v="1094" actId="47"/>
        <pc:sldMkLst>
          <pc:docMk/>
          <pc:sldMk cId="1871739990" sldId="320"/>
        </pc:sldMkLst>
        <pc:spChg chg="mod">
          <ac:chgData name="Buijsen, Arjan" userId="0b4b3da9-c741-4651-9be2-2d3da0a9c61a" providerId="ADAL" clId="{7D4A16A2-FCAF-4118-80BE-0845BED8A51E}" dt="2022-11-29T12:22:23.333" v="189"/>
          <ac:spMkLst>
            <pc:docMk/>
            <pc:sldMk cId="1871739990" sldId="320"/>
            <ac:spMk id="119" creationId="{00000000-0000-0000-0000-000000000000}"/>
          </ac:spMkLst>
        </pc:spChg>
      </pc:sldChg>
      <pc:sldChg chg="modSp del mod">
        <pc:chgData name="Buijsen, Arjan" userId="0b4b3da9-c741-4651-9be2-2d3da0a9c61a" providerId="ADAL" clId="{7D4A16A2-FCAF-4118-80BE-0845BED8A51E}" dt="2022-11-30T13:14:22.128" v="678" actId="47"/>
        <pc:sldMkLst>
          <pc:docMk/>
          <pc:sldMk cId="1381681289" sldId="322"/>
        </pc:sldMkLst>
        <pc:spChg chg="mod">
          <ac:chgData name="Buijsen, Arjan" userId="0b4b3da9-c741-4651-9be2-2d3da0a9c61a" providerId="ADAL" clId="{7D4A16A2-FCAF-4118-80BE-0845BED8A51E}" dt="2022-11-29T12:21:37.403" v="183"/>
          <ac:spMkLst>
            <pc:docMk/>
            <pc:sldMk cId="1381681289" sldId="322"/>
            <ac:spMk id="119" creationId="{00000000-0000-0000-0000-000000000000}"/>
          </ac:spMkLst>
        </pc:spChg>
      </pc:sldChg>
      <pc:sldChg chg="modSp del mod">
        <pc:chgData name="Buijsen, Arjan" userId="0b4b3da9-c741-4651-9be2-2d3da0a9c61a" providerId="ADAL" clId="{7D4A16A2-FCAF-4118-80BE-0845BED8A51E}" dt="2022-11-30T13:36:07.362" v="1157" actId="47"/>
        <pc:sldMkLst>
          <pc:docMk/>
          <pc:sldMk cId="1532982763" sldId="323"/>
        </pc:sldMkLst>
        <pc:spChg chg="mod">
          <ac:chgData name="Buijsen, Arjan" userId="0b4b3da9-c741-4651-9be2-2d3da0a9c61a" providerId="ADAL" clId="{7D4A16A2-FCAF-4118-80BE-0845BED8A51E}" dt="2022-11-29T12:22:50.503" v="194"/>
          <ac:spMkLst>
            <pc:docMk/>
            <pc:sldMk cId="1532982763" sldId="323"/>
            <ac:spMk id="119" creationId="{00000000-0000-0000-0000-000000000000}"/>
          </ac:spMkLst>
        </pc:spChg>
      </pc:sldChg>
      <pc:sldChg chg="modSp del mod">
        <pc:chgData name="Buijsen, Arjan" userId="0b4b3da9-c741-4651-9be2-2d3da0a9c61a" providerId="ADAL" clId="{7D4A16A2-FCAF-4118-80BE-0845BED8A51E}" dt="2022-11-30T13:35:59.640" v="1156" actId="47"/>
        <pc:sldMkLst>
          <pc:docMk/>
          <pc:sldMk cId="1918811004" sldId="324"/>
        </pc:sldMkLst>
        <pc:spChg chg="mod">
          <ac:chgData name="Buijsen, Arjan" userId="0b4b3da9-c741-4651-9be2-2d3da0a9c61a" providerId="ADAL" clId="{7D4A16A2-FCAF-4118-80BE-0845BED8A51E}" dt="2022-11-29T12:22:39.651" v="192"/>
          <ac:spMkLst>
            <pc:docMk/>
            <pc:sldMk cId="1918811004" sldId="324"/>
            <ac:spMk id="119" creationId="{00000000-0000-0000-0000-000000000000}"/>
          </ac:spMkLst>
        </pc:spChg>
      </pc:sldChg>
      <pc:sldChg chg="modSp del mod">
        <pc:chgData name="Buijsen, Arjan" userId="0b4b3da9-c741-4651-9be2-2d3da0a9c61a" providerId="ADAL" clId="{7D4A16A2-FCAF-4118-80BE-0845BED8A51E}" dt="2022-11-30T13:26:03.090" v="929" actId="47"/>
        <pc:sldMkLst>
          <pc:docMk/>
          <pc:sldMk cId="3906363909" sldId="325"/>
        </pc:sldMkLst>
        <pc:spChg chg="mod">
          <ac:chgData name="Buijsen, Arjan" userId="0b4b3da9-c741-4651-9be2-2d3da0a9c61a" providerId="ADAL" clId="{7D4A16A2-FCAF-4118-80BE-0845BED8A51E}" dt="2022-11-29T12:22:10.856" v="187"/>
          <ac:spMkLst>
            <pc:docMk/>
            <pc:sldMk cId="3906363909" sldId="325"/>
            <ac:spMk id="119" creationId="{00000000-0000-0000-0000-000000000000}"/>
          </ac:spMkLst>
        </pc:spChg>
      </pc:sldChg>
      <pc:sldChg chg="addSp delSp modSp add mod modTransition">
        <pc:chgData name="Buijsen, Arjan" userId="0b4b3da9-c741-4651-9be2-2d3da0a9c61a" providerId="ADAL" clId="{7D4A16A2-FCAF-4118-80BE-0845BED8A51E}" dt="2022-12-02T17:15:54.754" v="1448"/>
        <pc:sldMkLst>
          <pc:docMk/>
          <pc:sldMk cId="3236966421" sldId="326"/>
        </pc:sldMkLst>
        <pc:spChg chg="add mod">
          <ac:chgData name="Buijsen, Arjan" userId="0b4b3da9-c741-4651-9be2-2d3da0a9c61a" providerId="ADAL" clId="{7D4A16A2-FCAF-4118-80BE-0845BED8A51E}" dt="2022-11-30T13:19:29.248" v="765" actId="1076"/>
          <ac:spMkLst>
            <pc:docMk/>
            <pc:sldMk cId="3236966421" sldId="326"/>
            <ac:spMk id="5" creationId="{7CC9C751-BA4C-CCBC-D32A-8AC6BF211969}"/>
          </ac:spMkLst>
        </pc:spChg>
        <pc:spChg chg="del">
          <ac:chgData name="Buijsen, Arjan" userId="0b4b3da9-c741-4651-9be2-2d3da0a9c61a" providerId="ADAL" clId="{7D4A16A2-FCAF-4118-80BE-0845BED8A51E}" dt="2022-11-30T13:19:22.636" v="764" actId="478"/>
          <ac:spMkLst>
            <pc:docMk/>
            <pc:sldMk cId="3236966421" sldId="326"/>
            <ac:spMk id="11" creationId="{A07F3EE3-10C1-47B3-A06D-D2824F0FDDFA}"/>
          </ac:spMkLst>
        </pc:spChg>
        <pc:picChg chg="add mod">
          <ac:chgData name="Buijsen, Arjan" userId="0b4b3da9-c741-4651-9be2-2d3da0a9c61a" providerId="ADAL" clId="{7D4A16A2-FCAF-4118-80BE-0845BED8A51E}" dt="2022-11-30T13:15:37.077" v="698" actId="14100"/>
          <ac:picMkLst>
            <pc:docMk/>
            <pc:sldMk cId="3236966421" sldId="326"/>
            <ac:picMk id="3" creationId="{D6A215E1-9D71-E1BE-A6EB-FEFAA1F96F19}"/>
          </ac:picMkLst>
        </pc:picChg>
        <pc:picChg chg="del">
          <ac:chgData name="Buijsen, Arjan" userId="0b4b3da9-c741-4651-9be2-2d3da0a9c61a" providerId="ADAL" clId="{7D4A16A2-FCAF-4118-80BE-0845BED8A51E}" dt="2022-11-30T13:15:15.492" v="693" actId="478"/>
          <ac:picMkLst>
            <pc:docMk/>
            <pc:sldMk cId="3236966421" sldId="326"/>
            <ac:picMk id="4" creationId="{16117C68-B55D-CA83-9F2A-CDA961E2425F}"/>
          </ac:picMkLst>
        </pc:picChg>
      </pc:sldChg>
      <pc:sldChg chg="addSp delSp modSp add mod modTransition">
        <pc:chgData name="Buijsen, Arjan" userId="0b4b3da9-c741-4651-9be2-2d3da0a9c61a" providerId="ADAL" clId="{7D4A16A2-FCAF-4118-80BE-0845BED8A51E}" dt="2022-12-02T17:16:01.535" v="1449"/>
        <pc:sldMkLst>
          <pc:docMk/>
          <pc:sldMk cId="4167854076" sldId="327"/>
        </pc:sldMkLst>
        <pc:spChg chg="add mod">
          <ac:chgData name="Buijsen, Arjan" userId="0b4b3da9-c741-4651-9be2-2d3da0a9c61a" providerId="ADAL" clId="{7D4A16A2-FCAF-4118-80BE-0845BED8A51E}" dt="2022-11-30T13:19:40.392" v="768" actId="1076"/>
          <ac:spMkLst>
            <pc:docMk/>
            <pc:sldMk cId="4167854076" sldId="327"/>
            <ac:spMk id="5" creationId="{780B2708-5A8E-B3B4-143E-21749F359772}"/>
          </ac:spMkLst>
        </pc:spChg>
        <pc:spChg chg="del">
          <ac:chgData name="Buijsen, Arjan" userId="0b4b3da9-c741-4651-9be2-2d3da0a9c61a" providerId="ADAL" clId="{7D4A16A2-FCAF-4118-80BE-0845BED8A51E}" dt="2022-11-30T13:19:36.612" v="766" actId="478"/>
          <ac:spMkLst>
            <pc:docMk/>
            <pc:sldMk cId="4167854076" sldId="327"/>
            <ac:spMk id="11" creationId="{A07F3EE3-10C1-47B3-A06D-D2824F0FDDFA}"/>
          </ac:spMkLst>
        </pc:spChg>
        <pc:picChg chg="add mod">
          <ac:chgData name="Buijsen, Arjan" userId="0b4b3da9-c741-4651-9be2-2d3da0a9c61a" providerId="ADAL" clId="{7D4A16A2-FCAF-4118-80BE-0845BED8A51E}" dt="2022-11-30T13:16:15.395" v="705" actId="1076"/>
          <ac:picMkLst>
            <pc:docMk/>
            <pc:sldMk cId="4167854076" sldId="327"/>
            <ac:picMk id="3" creationId="{35101C5E-CA10-2471-2318-1B6C54FECE53}"/>
          </ac:picMkLst>
        </pc:picChg>
        <pc:picChg chg="del">
          <ac:chgData name="Buijsen, Arjan" userId="0b4b3da9-c741-4651-9be2-2d3da0a9c61a" providerId="ADAL" clId="{7D4A16A2-FCAF-4118-80BE-0845BED8A51E}" dt="2022-11-30T13:15:58.532" v="699" actId="478"/>
          <ac:picMkLst>
            <pc:docMk/>
            <pc:sldMk cId="4167854076" sldId="327"/>
            <ac:picMk id="4" creationId="{16117C68-B55D-CA83-9F2A-CDA961E2425F}"/>
          </ac:picMkLst>
        </pc:picChg>
      </pc:sldChg>
      <pc:sldChg chg="addSp delSp modSp add mod modTransition">
        <pc:chgData name="Buijsen, Arjan" userId="0b4b3da9-c741-4651-9be2-2d3da0a9c61a" providerId="ADAL" clId="{7D4A16A2-FCAF-4118-80BE-0845BED8A51E}" dt="2022-12-02T17:16:08.524" v="1450"/>
        <pc:sldMkLst>
          <pc:docMk/>
          <pc:sldMk cId="3136535053" sldId="328"/>
        </pc:sldMkLst>
        <pc:spChg chg="add mod">
          <ac:chgData name="Buijsen, Arjan" userId="0b4b3da9-c741-4651-9be2-2d3da0a9c61a" providerId="ADAL" clId="{7D4A16A2-FCAF-4118-80BE-0845BED8A51E}" dt="2022-11-30T13:19:53.759" v="772" actId="1076"/>
          <ac:spMkLst>
            <pc:docMk/>
            <pc:sldMk cId="3136535053" sldId="328"/>
            <ac:spMk id="5" creationId="{10A607D4-D436-7341-702C-73701798135A}"/>
          </ac:spMkLst>
        </pc:spChg>
        <pc:spChg chg="del mod">
          <ac:chgData name="Buijsen, Arjan" userId="0b4b3da9-c741-4651-9be2-2d3da0a9c61a" providerId="ADAL" clId="{7D4A16A2-FCAF-4118-80BE-0845BED8A51E}" dt="2022-11-30T13:19:49.268" v="770" actId="478"/>
          <ac:spMkLst>
            <pc:docMk/>
            <pc:sldMk cId="3136535053" sldId="328"/>
            <ac:spMk id="11" creationId="{A07F3EE3-10C1-47B3-A06D-D2824F0FDDFA}"/>
          </ac:spMkLst>
        </pc:spChg>
        <pc:picChg chg="add mod">
          <ac:chgData name="Buijsen, Arjan" userId="0b4b3da9-c741-4651-9be2-2d3da0a9c61a" providerId="ADAL" clId="{7D4A16A2-FCAF-4118-80BE-0845BED8A51E}" dt="2022-11-30T13:16:39.822" v="712" actId="1076"/>
          <ac:picMkLst>
            <pc:docMk/>
            <pc:sldMk cId="3136535053" sldId="328"/>
            <ac:picMk id="3" creationId="{D4FA47F4-C2BC-F5B0-79B5-B8AF8DF10ECF}"/>
          </ac:picMkLst>
        </pc:picChg>
        <pc:picChg chg="del">
          <ac:chgData name="Buijsen, Arjan" userId="0b4b3da9-c741-4651-9be2-2d3da0a9c61a" providerId="ADAL" clId="{7D4A16A2-FCAF-4118-80BE-0845BED8A51E}" dt="2022-11-30T13:16:23.348" v="706" actId="478"/>
          <ac:picMkLst>
            <pc:docMk/>
            <pc:sldMk cId="3136535053" sldId="328"/>
            <ac:picMk id="4" creationId="{16117C68-B55D-CA83-9F2A-CDA961E2425F}"/>
          </ac:picMkLst>
        </pc:picChg>
      </pc:sldChg>
      <pc:sldChg chg="addSp delSp modSp add mod modTransition">
        <pc:chgData name="Buijsen, Arjan" userId="0b4b3da9-c741-4651-9be2-2d3da0a9c61a" providerId="ADAL" clId="{7D4A16A2-FCAF-4118-80BE-0845BED8A51E}" dt="2022-12-02T17:36:34.073" v="1844" actId="1076"/>
        <pc:sldMkLst>
          <pc:docMk/>
          <pc:sldMk cId="3484613035" sldId="329"/>
        </pc:sldMkLst>
        <pc:spChg chg="add mod">
          <ac:chgData name="Buijsen, Arjan" userId="0b4b3da9-c741-4651-9be2-2d3da0a9c61a" providerId="ADAL" clId="{7D4A16A2-FCAF-4118-80BE-0845BED8A51E}" dt="2022-12-02T17:35:25.321" v="1837" actId="1076"/>
          <ac:spMkLst>
            <pc:docMk/>
            <pc:sldMk cId="3484613035" sldId="329"/>
            <ac:spMk id="2" creationId="{C53161F2-FFF8-A125-3EDA-05BBB6E5E543}"/>
          </ac:spMkLst>
        </pc:spChg>
        <pc:spChg chg="add mod">
          <ac:chgData name="Buijsen, Arjan" userId="0b4b3da9-c741-4651-9be2-2d3da0a9c61a" providerId="ADAL" clId="{7D4A16A2-FCAF-4118-80BE-0845BED8A51E}" dt="2022-11-30T13:20:05.664" v="775" actId="1076"/>
          <ac:spMkLst>
            <pc:docMk/>
            <pc:sldMk cId="3484613035" sldId="329"/>
            <ac:spMk id="5" creationId="{4F564FF7-0157-637F-67C9-6807A528CAD0}"/>
          </ac:spMkLst>
        </pc:spChg>
        <pc:spChg chg="del">
          <ac:chgData name="Buijsen, Arjan" userId="0b4b3da9-c741-4651-9be2-2d3da0a9c61a" providerId="ADAL" clId="{7D4A16A2-FCAF-4118-80BE-0845BED8A51E}" dt="2022-11-30T13:20:00.892" v="773" actId="478"/>
          <ac:spMkLst>
            <pc:docMk/>
            <pc:sldMk cId="3484613035" sldId="329"/>
            <ac:spMk id="11" creationId="{A07F3EE3-10C1-47B3-A06D-D2824F0FDDFA}"/>
          </ac:spMkLst>
        </pc:spChg>
        <pc:picChg chg="add mod ord">
          <ac:chgData name="Buijsen, Arjan" userId="0b4b3da9-c741-4651-9be2-2d3da0a9c61a" providerId="ADAL" clId="{7D4A16A2-FCAF-4118-80BE-0845BED8A51E}" dt="2022-12-02T17:36:27.116" v="1843" actId="167"/>
          <ac:picMkLst>
            <pc:docMk/>
            <pc:sldMk cId="3484613035" sldId="329"/>
            <ac:picMk id="3" creationId="{2D4F7376-A6BD-E052-7C28-BBA6BC2899A7}"/>
          </ac:picMkLst>
        </pc:picChg>
        <pc:picChg chg="del">
          <ac:chgData name="Buijsen, Arjan" userId="0b4b3da9-c741-4651-9be2-2d3da0a9c61a" providerId="ADAL" clId="{7D4A16A2-FCAF-4118-80BE-0845BED8A51E}" dt="2022-11-30T13:16:54.364" v="713" actId="478"/>
          <ac:picMkLst>
            <pc:docMk/>
            <pc:sldMk cId="3484613035" sldId="329"/>
            <ac:picMk id="4" creationId="{16117C68-B55D-CA83-9F2A-CDA961E2425F}"/>
          </ac:picMkLst>
        </pc:picChg>
        <pc:cxnChg chg="add mod">
          <ac:chgData name="Buijsen, Arjan" userId="0b4b3da9-c741-4651-9be2-2d3da0a9c61a" providerId="ADAL" clId="{7D4A16A2-FCAF-4118-80BE-0845BED8A51E}" dt="2022-12-02T17:36:34.073" v="1844" actId="1076"/>
          <ac:cxnSpMkLst>
            <pc:docMk/>
            <pc:sldMk cId="3484613035" sldId="329"/>
            <ac:cxnSpMk id="4" creationId="{B2253C45-381E-41E8-A0EB-E80EB1D356E6}"/>
          </ac:cxnSpMkLst>
        </pc:cxnChg>
      </pc:sldChg>
      <pc:sldChg chg="addSp delSp modSp add mod modTransition">
        <pc:chgData name="Buijsen, Arjan" userId="0b4b3da9-c741-4651-9be2-2d3da0a9c61a" providerId="ADAL" clId="{7D4A16A2-FCAF-4118-80BE-0845BED8A51E}" dt="2022-12-02T17:16:28.304" v="1452"/>
        <pc:sldMkLst>
          <pc:docMk/>
          <pc:sldMk cId="2714865799" sldId="330"/>
        </pc:sldMkLst>
        <pc:spChg chg="add mod">
          <ac:chgData name="Buijsen, Arjan" userId="0b4b3da9-c741-4651-9be2-2d3da0a9c61a" providerId="ADAL" clId="{7D4A16A2-FCAF-4118-80BE-0845BED8A51E}" dt="2022-11-30T13:20:20.124" v="778" actId="1076"/>
          <ac:spMkLst>
            <pc:docMk/>
            <pc:sldMk cId="2714865799" sldId="330"/>
            <ac:spMk id="5" creationId="{0D2BD8DC-5D7B-1C41-757E-297B837102EA}"/>
          </ac:spMkLst>
        </pc:spChg>
        <pc:spChg chg="del">
          <ac:chgData name="Buijsen, Arjan" userId="0b4b3da9-c741-4651-9be2-2d3da0a9c61a" providerId="ADAL" clId="{7D4A16A2-FCAF-4118-80BE-0845BED8A51E}" dt="2022-11-30T13:20:16.076" v="776" actId="478"/>
          <ac:spMkLst>
            <pc:docMk/>
            <pc:sldMk cId="2714865799" sldId="330"/>
            <ac:spMk id="11" creationId="{A07F3EE3-10C1-47B3-A06D-D2824F0FDDFA}"/>
          </ac:spMkLst>
        </pc:spChg>
        <pc:picChg chg="add mod">
          <ac:chgData name="Buijsen, Arjan" userId="0b4b3da9-c741-4651-9be2-2d3da0a9c61a" providerId="ADAL" clId="{7D4A16A2-FCAF-4118-80BE-0845BED8A51E}" dt="2022-11-30T13:17:34.478" v="722" actId="1076"/>
          <ac:picMkLst>
            <pc:docMk/>
            <pc:sldMk cId="2714865799" sldId="330"/>
            <ac:picMk id="3" creationId="{196FBC07-9113-BBE4-B808-882AAB73C410}"/>
          </ac:picMkLst>
        </pc:picChg>
        <pc:picChg chg="del">
          <ac:chgData name="Buijsen, Arjan" userId="0b4b3da9-c741-4651-9be2-2d3da0a9c61a" providerId="ADAL" clId="{7D4A16A2-FCAF-4118-80BE-0845BED8A51E}" dt="2022-11-30T13:17:22.964" v="719" actId="478"/>
          <ac:picMkLst>
            <pc:docMk/>
            <pc:sldMk cId="2714865799" sldId="330"/>
            <ac:picMk id="4" creationId="{16117C68-B55D-CA83-9F2A-CDA961E2425F}"/>
          </ac:picMkLst>
        </pc:picChg>
      </pc:sldChg>
      <pc:sldChg chg="addSp delSp modSp add mod modTransition">
        <pc:chgData name="Buijsen, Arjan" userId="0b4b3da9-c741-4651-9be2-2d3da0a9c61a" providerId="ADAL" clId="{7D4A16A2-FCAF-4118-80BE-0845BED8A51E}" dt="2022-12-02T17:16:37.951" v="1453"/>
        <pc:sldMkLst>
          <pc:docMk/>
          <pc:sldMk cId="3316032346" sldId="331"/>
        </pc:sldMkLst>
        <pc:spChg chg="add mod">
          <ac:chgData name="Buijsen, Arjan" userId="0b4b3da9-c741-4651-9be2-2d3da0a9c61a" providerId="ADAL" clId="{7D4A16A2-FCAF-4118-80BE-0845BED8A51E}" dt="2022-11-30T13:20:29.870" v="781" actId="1076"/>
          <ac:spMkLst>
            <pc:docMk/>
            <pc:sldMk cId="3316032346" sldId="331"/>
            <ac:spMk id="5" creationId="{ED6B1B2C-0704-0109-698A-B2DCEF010278}"/>
          </ac:spMkLst>
        </pc:spChg>
        <pc:spChg chg="del">
          <ac:chgData name="Buijsen, Arjan" userId="0b4b3da9-c741-4651-9be2-2d3da0a9c61a" providerId="ADAL" clId="{7D4A16A2-FCAF-4118-80BE-0845BED8A51E}" dt="2022-11-30T13:20:26.124" v="779" actId="478"/>
          <ac:spMkLst>
            <pc:docMk/>
            <pc:sldMk cId="3316032346" sldId="331"/>
            <ac:spMk id="11" creationId="{A07F3EE3-10C1-47B3-A06D-D2824F0FDDFA}"/>
          </ac:spMkLst>
        </pc:spChg>
        <pc:picChg chg="add mod">
          <ac:chgData name="Buijsen, Arjan" userId="0b4b3da9-c741-4651-9be2-2d3da0a9c61a" providerId="ADAL" clId="{7D4A16A2-FCAF-4118-80BE-0845BED8A51E}" dt="2022-11-30T13:18:03.896" v="729" actId="1076"/>
          <ac:picMkLst>
            <pc:docMk/>
            <pc:sldMk cId="3316032346" sldId="331"/>
            <ac:picMk id="3" creationId="{81EFF4A2-A87A-D176-4305-5F504F48DC7D}"/>
          </ac:picMkLst>
        </pc:picChg>
        <pc:picChg chg="del">
          <ac:chgData name="Buijsen, Arjan" userId="0b4b3da9-c741-4651-9be2-2d3da0a9c61a" providerId="ADAL" clId="{7D4A16A2-FCAF-4118-80BE-0845BED8A51E}" dt="2022-11-30T13:17:41.565" v="723" actId="478"/>
          <ac:picMkLst>
            <pc:docMk/>
            <pc:sldMk cId="3316032346" sldId="331"/>
            <ac:picMk id="4" creationId="{16117C68-B55D-CA83-9F2A-CDA961E2425F}"/>
          </ac:picMkLst>
        </pc:picChg>
      </pc:sldChg>
      <pc:sldChg chg="addSp delSp modSp add mod modTransition">
        <pc:chgData name="Buijsen, Arjan" userId="0b4b3da9-c741-4651-9be2-2d3da0a9c61a" providerId="ADAL" clId="{7D4A16A2-FCAF-4118-80BE-0845BED8A51E}" dt="2022-12-02T17:24:57.427" v="1704" actId="14100"/>
        <pc:sldMkLst>
          <pc:docMk/>
          <pc:sldMk cId="1236436505" sldId="332"/>
        </pc:sldMkLst>
        <pc:spChg chg="add mod">
          <ac:chgData name="Buijsen, Arjan" userId="0b4b3da9-c741-4651-9be2-2d3da0a9c61a" providerId="ADAL" clId="{7D4A16A2-FCAF-4118-80BE-0845BED8A51E}" dt="2022-11-30T13:20:43.980" v="784" actId="1076"/>
          <ac:spMkLst>
            <pc:docMk/>
            <pc:sldMk cId="1236436505" sldId="332"/>
            <ac:spMk id="2" creationId="{3E7816FB-24CB-404C-31CB-65A185B5125E}"/>
          </ac:spMkLst>
        </pc:spChg>
        <pc:spChg chg="add mod">
          <ac:chgData name="Buijsen, Arjan" userId="0b4b3da9-c741-4651-9be2-2d3da0a9c61a" providerId="ADAL" clId="{7D4A16A2-FCAF-4118-80BE-0845BED8A51E}" dt="2022-12-02T17:24:57.427" v="1704" actId="14100"/>
          <ac:spMkLst>
            <pc:docMk/>
            <pc:sldMk cId="1236436505" sldId="332"/>
            <ac:spMk id="4" creationId="{6ADB2BD9-5029-5F6F-9757-FD28B81D183C}"/>
          </ac:spMkLst>
        </pc:spChg>
        <pc:spChg chg="del">
          <ac:chgData name="Buijsen, Arjan" userId="0b4b3da9-c741-4651-9be2-2d3da0a9c61a" providerId="ADAL" clId="{7D4A16A2-FCAF-4118-80BE-0845BED8A51E}" dt="2022-11-30T13:20:37.220" v="782" actId="478"/>
          <ac:spMkLst>
            <pc:docMk/>
            <pc:sldMk cId="1236436505" sldId="332"/>
            <ac:spMk id="11" creationId="{A07F3EE3-10C1-47B3-A06D-D2824F0FDDFA}"/>
          </ac:spMkLst>
        </pc:spChg>
        <pc:picChg chg="del">
          <ac:chgData name="Buijsen, Arjan" userId="0b4b3da9-c741-4651-9be2-2d3da0a9c61a" providerId="ADAL" clId="{7D4A16A2-FCAF-4118-80BE-0845BED8A51E}" dt="2022-11-30T13:20:45.804" v="785" actId="478"/>
          <ac:picMkLst>
            <pc:docMk/>
            <pc:sldMk cId="1236436505" sldId="332"/>
            <ac:picMk id="4" creationId="{16117C68-B55D-CA83-9F2A-CDA961E2425F}"/>
          </ac:picMkLst>
        </pc:picChg>
        <pc:picChg chg="add mod">
          <ac:chgData name="Buijsen, Arjan" userId="0b4b3da9-c741-4651-9be2-2d3da0a9c61a" providerId="ADAL" clId="{7D4A16A2-FCAF-4118-80BE-0845BED8A51E}" dt="2022-11-30T13:21:28.764" v="795" actId="14100"/>
          <ac:picMkLst>
            <pc:docMk/>
            <pc:sldMk cId="1236436505" sldId="332"/>
            <ac:picMk id="5" creationId="{9FA216F8-1707-EE05-8AD7-57F61E737A22}"/>
          </ac:picMkLst>
        </pc:picChg>
      </pc:sldChg>
      <pc:sldChg chg="addSp delSp modSp add mod modTransition">
        <pc:chgData name="Buijsen, Arjan" userId="0b4b3da9-c741-4651-9be2-2d3da0a9c61a" providerId="ADAL" clId="{7D4A16A2-FCAF-4118-80BE-0845BED8A51E}" dt="2022-12-02T17:16:57.089" v="1455"/>
        <pc:sldMkLst>
          <pc:docMk/>
          <pc:sldMk cId="4063841413" sldId="333"/>
        </pc:sldMkLst>
        <pc:spChg chg="add mod">
          <ac:chgData name="Buijsen, Arjan" userId="0b4b3da9-c741-4651-9be2-2d3da0a9c61a" providerId="ADAL" clId="{7D4A16A2-FCAF-4118-80BE-0845BED8A51E}" dt="2022-11-30T13:21:00.626" v="789" actId="1076"/>
          <ac:spMkLst>
            <pc:docMk/>
            <pc:sldMk cId="4063841413" sldId="333"/>
            <ac:spMk id="2" creationId="{000E0887-CA36-2EE8-A83C-B4F662B319F9}"/>
          </ac:spMkLst>
        </pc:spChg>
        <pc:spChg chg="del">
          <ac:chgData name="Buijsen, Arjan" userId="0b4b3da9-c741-4651-9be2-2d3da0a9c61a" providerId="ADAL" clId="{7D4A16A2-FCAF-4118-80BE-0845BED8A51E}" dt="2022-11-30T13:20:54.774" v="787" actId="478"/>
          <ac:spMkLst>
            <pc:docMk/>
            <pc:sldMk cId="4063841413" sldId="333"/>
            <ac:spMk id="11" creationId="{A07F3EE3-10C1-47B3-A06D-D2824F0FDDFA}"/>
          </ac:spMkLst>
        </pc:spChg>
        <pc:picChg chg="del">
          <ac:chgData name="Buijsen, Arjan" userId="0b4b3da9-c741-4651-9be2-2d3da0a9c61a" providerId="ADAL" clId="{7D4A16A2-FCAF-4118-80BE-0845BED8A51E}" dt="2022-11-30T13:20:50.836" v="786" actId="478"/>
          <ac:picMkLst>
            <pc:docMk/>
            <pc:sldMk cId="4063841413" sldId="333"/>
            <ac:picMk id="4" creationId="{16117C68-B55D-CA83-9F2A-CDA961E2425F}"/>
          </ac:picMkLst>
        </pc:picChg>
        <pc:picChg chg="add mod">
          <ac:chgData name="Buijsen, Arjan" userId="0b4b3da9-c741-4651-9be2-2d3da0a9c61a" providerId="ADAL" clId="{7D4A16A2-FCAF-4118-80BE-0845BED8A51E}" dt="2022-11-30T13:22:00.641" v="800" actId="14100"/>
          <ac:picMkLst>
            <pc:docMk/>
            <pc:sldMk cId="4063841413" sldId="333"/>
            <ac:picMk id="5" creationId="{B50A34F0-7F70-DBDD-5EFD-A524A38C138F}"/>
          </ac:picMkLst>
        </pc:picChg>
      </pc:sldChg>
      <pc:sldChg chg="addSp delSp modSp add mod modTransition">
        <pc:chgData name="Buijsen, Arjan" userId="0b4b3da9-c741-4651-9be2-2d3da0a9c61a" providerId="ADAL" clId="{7D4A16A2-FCAF-4118-80BE-0845BED8A51E}" dt="2022-12-02T17:17:05.636" v="1456"/>
        <pc:sldMkLst>
          <pc:docMk/>
          <pc:sldMk cId="2985032782" sldId="334"/>
        </pc:sldMkLst>
        <pc:picChg chg="add mod">
          <ac:chgData name="Buijsen, Arjan" userId="0b4b3da9-c741-4651-9be2-2d3da0a9c61a" providerId="ADAL" clId="{7D4A16A2-FCAF-4118-80BE-0845BED8A51E}" dt="2022-11-30T13:22:43.736" v="812" actId="14100"/>
          <ac:picMkLst>
            <pc:docMk/>
            <pc:sldMk cId="2985032782" sldId="334"/>
            <ac:picMk id="4" creationId="{E4900553-1500-B22D-59EC-71AEDA3FC4BD}"/>
          </ac:picMkLst>
        </pc:picChg>
        <pc:picChg chg="del">
          <ac:chgData name="Buijsen, Arjan" userId="0b4b3da9-c741-4651-9be2-2d3da0a9c61a" providerId="ADAL" clId="{7D4A16A2-FCAF-4118-80BE-0845BED8A51E}" dt="2022-11-30T13:22:23.163" v="806" actId="478"/>
          <ac:picMkLst>
            <pc:docMk/>
            <pc:sldMk cId="2985032782" sldId="334"/>
            <ac:picMk id="5" creationId="{B50A34F0-7F70-DBDD-5EFD-A524A38C138F}"/>
          </ac:picMkLst>
        </pc:picChg>
      </pc:sldChg>
      <pc:sldChg chg="addSp delSp modSp add mod modTransition">
        <pc:chgData name="Buijsen, Arjan" userId="0b4b3da9-c741-4651-9be2-2d3da0a9c61a" providerId="ADAL" clId="{7D4A16A2-FCAF-4118-80BE-0845BED8A51E}" dt="2022-12-02T17:17:13.011" v="1457"/>
        <pc:sldMkLst>
          <pc:docMk/>
          <pc:sldMk cId="1911112388" sldId="335"/>
        </pc:sldMkLst>
        <pc:spChg chg="mod">
          <ac:chgData name="Buijsen, Arjan" userId="0b4b3da9-c741-4651-9be2-2d3da0a9c61a" providerId="ADAL" clId="{7D4A16A2-FCAF-4118-80BE-0845BED8A51E}" dt="2022-11-30T13:23:43.037" v="886" actId="20577"/>
          <ac:spMkLst>
            <pc:docMk/>
            <pc:sldMk cId="1911112388" sldId="335"/>
            <ac:spMk id="2" creationId="{000E0887-CA36-2EE8-A83C-B4F662B319F9}"/>
          </ac:spMkLst>
        </pc:spChg>
        <pc:picChg chg="add mod">
          <ac:chgData name="Buijsen, Arjan" userId="0b4b3da9-c741-4651-9be2-2d3da0a9c61a" providerId="ADAL" clId="{7D4A16A2-FCAF-4118-80BE-0845BED8A51E}" dt="2022-11-30T13:23:15.161" v="820" actId="1076"/>
          <ac:picMkLst>
            <pc:docMk/>
            <pc:sldMk cId="1911112388" sldId="335"/>
            <ac:picMk id="4" creationId="{AAB1BF2B-72B1-6EB8-7693-3F93B48DACB7}"/>
          </ac:picMkLst>
        </pc:picChg>
        <pc:picChg chg="del mod">
          <ac:chgData name="Buijsen, Arjan" userId="0b4b3da9-c741-4651-9be2-2d3da0a9c61a" providerId="ADAL" clId="{7D4A16A2-FCAF-4118-80BE-0845BED8A51E}" dt="2022-11-30T13:22:48.214" v="814" actId="478"/>
          <ac:picMkLst>
            <pc:docMk/>
            <pc:sldMk cId="1911112388" sldId="335"/>
            <ac:picMk id="5" creationId="{B50A34F0-7F70-DBDD-5EFD-A524A38C138F}"/>
          </ac:picMkLst>
        </pc:picChg>
      </pc:sldChg>
      <pc:sldChg chg="addSp delSp modSp add mod modTransition">
        <pc:chgData name="Buijsen, Arjan" userId="0b4b3da9-c741-4651-9be2-2d3da0a9c61a" providerId="ADAL" clId="{7D4A16A2-FCAF-4118-80BE-0845BED8A51E}" dt="2022-12-02T17:25:34.913" v="1706" actId="1076"/>
        <pc:sldMkLst>
          <pc:docMk/>
          <pc:sldMk cId="1006782266" sldId="336"/>
        </pc:sldMkLst>
        <pc:spChg chg="mod">
          <ac:chgData name="Buijsen, Arjan" userId="0b4b3da9-c741-4651-9be2-2d3da0a9c61a" providerId="ADAL" clId="{7D4A16A2-FCAF-4118-80BE-0845BED8A51E}" dt="2022-11-30T13:25:03.339" v="918" actId="20577"/>
          <ac:spMkLst>
            <pc:docMk/>
            <pc:sldMk cId="1006782266" sldId="336"/>
            <ac:spMk id="2" creationId="{000E0887-CA36-2EE8-A83C-B4F662B319F9}"/>
          </ac:spMkLst>
        </pc:spChg>
        <pc:spChg chg="add mod">
          <ac:chgData name="Buijsen, Arjan" userId="0b4b3da9-c741-4651-9be2-2d3da0a9c61a" providerId="ADAL" clId="{7D4A16A2-FCAF-4118-80BE-0845BED8A51E}" dt="2022-12-02T17:25:34.913" v="1706" actId="1076"/>
          <ac:spMkLst>
            <pc:docMk/>
            <pc:sldMk cId="1006782266" sldId="336"/>
            <ac:spMk id="3" creationId="{B6238286-DC04-E132-2C82-F1C72E8B330F}"/>
          </ac:spMkLst>
        </pc:spChg>
        <pc:picChg chg="add mod">
          <ac:chgData name="Buijsen, Arjan" userId="0b4b3da9-c741-4651-9be2-2d3da0a9c61a" providerId="ADAL" clId="{7D4A16A2-FCAF-4118-80BE-0845BED8A51E}" dt="2022-11-30T13:24:22.008" v="894" actId="14100"/>
          <ac:picMkLst>
            <pc:docMk/>
            <pc:sldMk cId="1006782266" sldId="336"/>
            <ac:picMk id="4" creationId="{3C4EAF6C-7EE9-BE92-D1D6-2CB6FEA9DD4F}"/>
          </ac:picMkLst>
        </pc:picChg>
        <pc:picChg chg="del">
          <ac:chgData name="Buijsen, Arjan" userId="0b4b3da9-c741-4651-9be2-2d3da0a9c61a" providerId="ADAL" clId="{7D4A16A2-FCAF-4118-80BE-0845BED8A51E}" dt="2022-11-30T13:23:52.971" v="887" actId="478"/>
          <ac:picMkLst>
            <pc:docMk/>
            <pc:sldMk cId="1006782266" sldId="336"/>
            <ac:picMk id="5" creationId="{B50A34F0-7F70-DBDD-5EFD-A524A38C138F}"/>
          </ac:picMkLst>
        </pc:picChg>
      </pc:sldChg>
      <pc:sldChg chg="addSp delSp modSp add mod modTransition">
        <pc:chgData name="Buijsen, Arjan" userId="0b4b3da9-c741-4651-9be2-2d3da0a9c61a" providerId="ADAL" clId="{7D4A16A2-FCAF-4118-80BE-0845BED8A51E}" dt="2022-12-02T17:27:30.974" v="1777" actId="1076"/>
        <pc:sldMkLst>
          <pc:docMk/>
          <pc:sldMk cId="1341935917" sldId="337"/>
        </pc:sldMkLst>
        <pc:spChg chg="mod">
          <ac:chgData name="Buijsen, Arjan" userId="0b4b3da9-c741-4651-9be2-2d3da0a9c61a" providerId="ADAL" clId="{7D4A16A2-FCAF-4118-80BE-0845BED8A51E}" dt="2022-11-30T13:25:16.398" v="919"/>
          <ac:spMkLst>
            <pc:docMk/>
            <pc:sldMk cId="1341935917" sldId="337"/>
            <ac:spMk id="2" creationId="{000E0887-CA36-2EE8-A83C-B4F662B319F9}"/>
          </ac:spMkLst>
        </pc:spChg>
        <pc:spChg chg="add mod">
          <ac:chgData name="Buijsen, Arjan" userId="0b4b3da9-c741-4651-9be2-2d3da0a9c61a" providerId="ADAL" clId="{7D4A16A2-FCAF-4118-80BE-0845BED8A51E}" dt="2022-12-02T17:27:30.974" v="1777" actId="1076"/>
          <ac:spMkLst>
            <pc:docMk/>
            <pc:sldMk cId="1341935917" sldId="337"/>
            <ac:spMk id="3" creationId="{88486C91-B6A2-4AD9-FE00-02F0D0139A29}"/>
          </ac:spMkLst>
        </pc:spChg>
        <pc:picChg chg="add mod">
          <ac:chgData name="Buijsen, Arjan" userId="0b4b3da9-c741-4651-9be2-2d3da0a9c61a" providerId="ADAL" clId="{7D4A16A2-FCAF-4118-80BE-0845BED8A51E}" dt="2022-12-02T17:26:49.990" v="1774" actId="1076"/>
          <ac:picMkLst>
            <pc:docMk/>
            <pc:sldMk cId="1341935917" sldId="337"/>
            <ac:picMk id="4" creationId="{EA18E83E-EA4E-A50A-1D43-9D997189AE6D}"/>
          </ac:picMkLst>
        </pc:picChg>
        <pc:picChg chg="del">
          <ac:chgData name="Buijsen, Arjan" userId="0b4b3da9-c741-4651-9be2-2d3da0a9c61a" providerId="ADAL" clId="{7D4A16A2-FCAF-4118-80BE-0845BED8A51E}" dt="2022-11-30T13:24:25.971" v="895" actId="478"/>
          <ac:picMkLst>
            <pc:docMk/>
            <pc:sldMk cId="1341935917" sldId="337"/>
            <ac:picMk id="5" creationId="{B50A34F0-7F70-DBDD-5EFD-A524A38C138F}"/>
          </ac:picMkLst>
        </pc:picChg>
      </pc:sldChg>
      <pc:sldChg chg="addSp delSp modSp add mod modTransition">
        <pc:chgData name="Buijsen, Arjan" userId="0b4b3da9-c741-4651-9be2-2d3da0a9c61a" providerId="ADAL" clId="{7D4A16A2-FCAF-4118-80BE-0845BED8A51E}" dt="2022-12-02T17:17:35.338" v="1460"/>
        <pc:sldMkLst>
          <pc:docMk/>
          <pc:sldMk cId="2191866917" sldId="338"/>
        </pc:sldMkLst>
        <pc:spChg chg="mod">
          <ac:chgData name="Buijsen, Arjan" userId="0b4b3da9-c741-4651-9be2-2d3da0a9c61a" providerId="ADAL" clId="{7D4A16A2-FCAF-4118-80BE-0845BED8A51E}" dt="2022-11-30T13:25:29.807" v="921"/>
          <ac:spMkLst>
            <pc:docMk/>
            <pc:sldMk cId="2191866917" sldId="338"/>
            <ac:spMk id="2" creationId="{000E0887-CA36-2EE8-A83C-B4F662B319F9}"/>
          </ac:spMkLst>
        </pc:spChg>
        <pc:picChg chg="add mod">
          <ac:chgData name="Buijsen, Arjan" userId="0b4b3da9-c741-4651-9be2-2d3da0a9c61a" providerId="ADAL" clId="{7D4A16A2-FCAF-4118-80BE-0845BED8A51E}" dt="2022-11-30T13:25:55.315" v="926" actId="14100"/>
          <ac:picMkLst>
            <pc:docMk/>
            <pc:sldMk cId="2191866917" sldId="338"/>
            <ac:picMk id="4" creationId="{CB293D4E-274A-5A74-1265-B0E9712A613B}"/>
          </ac:picMkLst>
        </pc:picChg>
        <pc:picChg chg="del">
          <ac:chgData name="Buijsen, Arjan" userId="0b4b3da9-c741-4651-9be2-2d3da0a9c61a" providerId="ADAL" clId="{7D4A16A2-FCAF-4118-80BE-0845BED8A51E}" dt="2022-11-30T13:25:22.635" v="920" actId="478"/>
          <ac:picMkLst>
            <pc:docMk/>
            <pc:sldMk cId="2191866917" sldId="338"/>
            <ac:picMk id="5" creationId="{B50A34F0-7F70-DBDD-5EFD-A524A38C138F}"/>
          </ac:picMkLst>
        </pc:picChg>
      </pc:sldChg>
      <pc:sldChg chg="addSp delSp modSp add mod modTransition">
        <pc:chgData name="Buijsen, Arjan" userId="0b4b3da9-c741-4651-9be2-2d3da0a9c61a" providerId="ADAL" clId="{7D4A16A2-FCAF-4118-80BE-0845BED8A51E}" dt="2022-12-02T17:17:41.511" v="1461"/>
        <pc:sldMkLst>
          <pc:docMk/>
          <pc:sldMk cId="4205940033" sldId="339"/>
        </pc:sldMkLst>
        <pc:picChg chg="del">
          <ac:chgData name="Buijsen, Arjan" userId="0b4b3da9-c741-4651-9be2-2d3da0a9c61a" providerId="ADAL" clId="{7D4A16A2-FCAF-4118-80BE-0845BED8A51E}" dt="2022-11-30T13:26:35.122" v="933" actId="478"/>
          <ac:picMkLst>
            <pc:docMk/>
            <pc:sldMk cId="4205940033" sldId="339"/>
            <ac:picMk id="4" creationId="{CB293D4E-274A-5A74-1265-B0E9712A613B}"/>
          </ac:picMkLst>
        </pc:picChg>
        <pc:picChg chg="add mod">
          <ac:chgData name="Buijsen, Arjan" userId="0b4b3da9-c741-4651-9be2-2d3da0a9c61a" providerId="ADAL" clId="{7D4A16A2-FCAF-4118-80BE-0845BED8A51E}" dt="2022-11-30T13:26:54.436" v="938" actId="14100"/>
          <ac:picMkLst>
            <pc:docMk/>
            <pc:sldMk cId="4205940033" sldId="339"/>
            <ac:picMk id="5" creationId="{1C939CF9-CE1D-CE19-7F30-36CD0B778A84}"/>
          </ac:picMkLst>
        </pc:picChg>
      </pc:sldChg>
      <pc:sldChg chg="addSp delSp modSp add mod modTransition">
        <pc:chgData name="Buijsen, Arjan" userId="0b4b3da9-c741-4651-9be2-2d3da0a9c61a" providerId="ADAL" clId="{7D4A16A2-FCAF-4118-80BE-0845BED8A51E}" dt="2022-12-02T17:23:09.635" v="1621" actId="207"/>
        <pc:sldMkLst>
          <pc:docMk/>
          <pc:sldMk cId="4102647192" sldId="340"/>
        </pc:sldMkLst>
        <pc:spChg chg="mod">
          <ac:chgData name="Buijsen, Arjan" userId="0b4b3da9-c741-4651-9be2-2d3da0a9c61a" providerId="ADAL" clId="{7D4A16A2-FCAF-4118-80BE-0845BED8A51E}" dt="2022-11-30T13:27:29.627" v="957" actId="20577"/>
          <ac:spMkLst>
            <pc:docMk/>
            <pc:sldMk cId="4102647192" sldId="340"/>
            <ac:spMk id="2" creationId="{000E0887-CA36-2EE8-A83C-B4F662B319F9}"/>
          </ac:spMkLst>
        </pc:spChg>
        <pc:spChg chg="add mod">
          <ac:chgData name="Buijsen, Arjan" userId="0b4b3da9-c741-4651-9be2-2d3da0a9c61a" providerId="ADAL" clId="{7D4A16A2-FCAF-4118-80BE-0845BED8A51E}" dt="2022-12-02T17:23:09.635" v="1621" actId="207"/>
          <ac:spMkLst>
            <pc:docMk/>
            <pc:sldMk cId="4102647192" sldId="340"/>
            <ac:spMk id="9" creationId="{3AE87C3F-54AE-27E6-BA9E-3A682B51C965}"/>
          </ac:spMkLst>
        </pc:spChg>
        <pc:picChg chg="del">
          <ac:chgData name="Buijsen, Arjan" userId="0b4b3da9-c741-4651-9be2-2d3da0a9c61a" providerId="ADAL" clId="{7D4A16A2-FCAF-4118-80BE-0845BED8A51E}" dt="2022-11-30T13:27:00.515" v="939" actId="478"/>
          <ac:picMkLst>
            <pc:docMk/>
            <pc:sldMk cId="4102647192" sldId="340"/>
            <ac:picMk id="4" creationId="{CB293D4E-274A-5A74-1265-B0E9712A613B}"/>
          </ac:picMkLst>
        </pc:picChg>
        <pc:picChg chg="add mod">
          <ac:chgData name="Buijsen, Arjan" userId="0b4b3da9-c741-4651-9be2-2d3da0a9c61a" providerId="ADAL" clId="{7D4A16A2-FCAF-4118-80BE-0845BED8A51E}" dt="2022-11-30T13:27:16.930" v="944" actId="14100"/>
          <ac:picMkLst>
            <pc:docMk/>
            <pc:sldMk cId="4102647192" sldId="340"/>
            <ac:picMk id="5" creationId="{46BB5D1B-F786-9944-6D8A-FABF9EBB7968}"/>
          </ac:picMkLst>
        </pc:picChg>
        <pc:cxnChg chg="add mod">
          <ac:chgData name="Buijsen, Arjan" userId="0b4b3da9-c741-4651-9be2-2d3da0a9c61a" providerId="ADAL" clId="{7D4A16A2-FCAF-4118-80BE-0845BED8A51E}" dt="2022-11-30T13:30:04.529" v="1030" actId="692"/>
          <ac:cxnSpMkLst>
            <pc:docMk/>
            <pc:sldMk cId="4102647192" sldId="340"/>
            <ac:cxnSpMk id="6" creationId="{C29C0D4D-B933-9727-4DF7-766454046AB5}"/>
          </ac:cxnSpMkLst>
        </pc:cxnChg>
      </pc:sldChg>
      <pc:sldChg chg="addSp delSp modSp add del mod">
        <pc:chgData name="Buijsen, Arjan" userId="0b4b3da9-c741-4651-9be2-2d3da0a9c61a" providerId="ADAL" clId="{7D4A16A2-FCAF-4118-80BE-0845BED8A51E}" dt="2022-12-02T17:17:55.158" v="1463" actId="2696"/>
        <pc:sldMkLst>
          <pc:docMk/>
          <pc:sldMk cId="3040778266" sldId="341"/>
        </pc:sldMkLst>
        <pc:picChg chg="del">
          <ac:chgData name="Buijsen, Arjan" userId="0b4b3da9-c741-4651-9be2-2d3da0a9c61a" providerId="ADAL" clId="{7D4A16A2-FCAF-4118-80BE-0845BED8A51E}" dt="2022-11-30T13:30:15.715" v="1031" actId="478"/>
          <ac:picMkLst>
            <pc:docMk/>
            <pc:sldMk cId="3040778266" sldId="341"/>
            <ac:picMk id="4" creationId="{CB293D4E-274A-5A74-1265-B0E9712A613B}"/>
          </ac:picMkLst>
        </pc:picChg>
        <pc:picChg chg="add del mod">
          <ac:chgData name="Buijsen, Arjan" userId="0b4b3da9-c741-4651-9be2-2d3da0a9c61a" providerId="ADAL" clId="{7D4A16A2-FCAF-4118-80BE-0845BED8A51E}" dt="2022-11-30T13:30:45.395" v="1038" actId="478"/>
          <ac:picMkLst>
            <pc:docMk/>
            <pc:sldMk cId="3040778266" sldId="341"/>
            <ac:picMk id="5" creationId="{E513CBC8-EDBF-4E60-B2D0-0204282DCBE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1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tekst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Titeltekst</a:t>
            </a:r>
          </a:p>
        </p:txBody>
      </p:sp>
      <p:sp>
        <p:nvSpPr>
          <p:cNvPr id="30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9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457200" y="900112"/>
            <a:ext cx="4038600" cy="2545558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48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6" y="1151334"/>
            <a:ext cx="4041776" cy="47982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5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eltekst"/>
          <p:cNvSpPr txBox="1">
            <a:spLocks noGrp="1"/>
          </p:cNvSpPr>
          <p:nvPr>
            <p:ph type="title"/>
          </p:nvPr>
        </p:nvSpPr>
        <p:spPr>
          <a:xfrm>
            <a:off x="457201" y="204786"/>
            <a:ext cx="3008314" cy="8715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Titeltekst</a:t>
            </a:r>
          </a:p>
        </p:txBody>
      </p:sp>
      <p:sp>
        <p:nvSpPr>
          <p:cNvPr id="73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eltekst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Titeltekst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8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28176" y="4780032"/>
            <a:ext cx="258624" cy="24830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3"/>
          <p:cNvSpPr/>
          <p:nvPr/>
        </p:nvSpPr>
        <p:spPr>
          <a:xfrm>
            <a:off x="0" y="1030661"/>
            <a:ext cx="9144000" cy="3671889"/>
          </a:xfrm>
          <a:prstGeom prst="rect">
            <a:avLst/>
          </a:prstGeom>
          <a:solidFill>
            <a:srgbClr val="43B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0" name="TextBox 4"/>
          <p:cNvSpPr txBox="1"/>
          <p:nvPr/>
        </p:nvSpPr>
        <p:spPr>
          <a:xfrm>
            <a:off x="2243354" y="1530030"/>
            <a:ext cx="6169126" cy="2711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ts val="5300"/>
              </a:lnSpc>
              <a:defRPr sz="5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nl-NL" sz="3600" dirty="0"/>
              <a:t>Fietstunnel Wouwseweg en overige werkzaamheden op grond Rijkswaterstaat</a:t>
            </a:r>
            <a:endParaRPr lang="nl-NL" sz="2400" dirty="0"/>
          </a:p>
          <a:p>
            <a:pPr>
              <a:lnSpc>
                <a:spcPts val="5300"/>
              </a:lnSpc>
              <a:defRPr sz="5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nl-NL" sz="2400" dirty="0"/>
              <a:t>Dinsdag 6 december 2022</a:t>
            </a:r>
            <a:endParaRPr sz="2400" dirty="0"/>
          </a:p>
        </p:txBody>
      </p:sp>
      <p:pic>
        <p:nvPicPr>
          <p:cNvPr id="102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397" y="316026"/>
            <a:ext cx="1644119" cy="563699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Rectangle 8"/>
          <p:cNvSpPr/>
          <p:nvPr/>
        </p:nvSpPr>
        <p:spPr>
          <a:xfrm>
            <a:off x="0" y="-1"/>
            <a:ext cx="1872002" cy="2502650"/>
          </a:xfrm>
          <a:prstGeom prst="rect">
            <a:avLst/>
          </a:prstGeom>
          <a:solidFill>
            <a:srgbClr val="046A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46A00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4279812"/>
      </p:ext>
    </p:extLst>
  </p:cSld>
  <p:clrMapOvr>
    <a:masterClrMapping/>
  </p:clrMapOvr>
  <p:transition spd="med" advClick="0" advTm="15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6"/>
          <p:cNvSpPr/>
          <p:nvPr/>
        </p:nvSpPr>
        <p:spPr>
          <a:xfrm>
            <a:off x="0" y="-1"/>
            <a:ext cx="1919176" cy="2502650"/>
          </a:xfrm>
          <a:prstGeom prst="rect">
            <a:avLst/>
          </a:prstGeom>
          <a:solidFill>
            <a:srgbClr val="43B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Fietstunnel Wouwseweg en overige </a:t>
            </a:r>
            <a:r>
              <a:rPr lang="nl-NL" dirty="0" err="1"/>
              <a:t>wzh</a:t>
            </a:r>
            <a:r>
              <a:rPr lang="nl-NL" dirty="0"/>
              <a:t> op grond RWS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endParaRPr lang="nl-NL" dirty="0"/>
          </a:p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6 december 2022</a:t>
            </a:r>
          </a:p>
        </p:txBody>
      </p:sp>
      <p:sp>
        <p:nvSpPr>
          <p:cNvPr id="120" name="TextBox 10"/>
          <p:cNvSpPr txBox="1"/>
          <p:nvPr/>
        </p:nvSpPr>
        <p:spPr>
          <a:xfrm>
            <a:off x="2500885" y="1189143"/>
            <a:ext cx="649061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endParaRPr lang="nl-NL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22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397" y="316026"/>
            <a:ext cx="1644119" cy="563699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Afbeelding 2" descr="Afbeelding met tekst, gras, boom, buiten&#10;&#10;Automatisch gegenereerde beschrijving">
            <a:extLst>
              <a:ext uri="{FF2B5EF4-FFF2-40B4-BE49-F238E27FC236}">
                <a16:creationId xmlns:a16="http://schemas.microsoft.com/office/drawing/2014/main" id="{81EFF4A2-A87A-D176-4305-5F504F48DC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189" y="1189143"/>
            <a:ext cx="6706072" cy="35852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6B1B2C-0704-0109-698A-B2DCEF010278}"/>
              </a:ext>
            </a:extLst>
          </p:cNvPr>
          <p:cNvSpPr txBox="1"/>
          <p:nvPr/>
        </p:nvSpPr>
        <p:spPr>
          <a:xfrm>
            <a:off x="2158093" y="465047"/>
            <a:ext cx="4926050" cy="569387"/>
          </a:xfrm>
          <a:prstGeom prst="rect">
            <a:avLst/>
          </a:prstGeom>
          <a:noFill/>
        </p:spPr>
        <p:txBody>
          <a:bodyPr wrap="square" lIns="108000" tIns="0" rIns="0" bIns="0" rtlCol="0">
            <a:spAutoFit/>
          </a:bodyPr>
          <a:lstStyle/>
          <a:p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Visualisatie</a:t>
            </a:r>
            <a:r>
              <a:rPr lang="en-US" sz="26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voorlopig</a:t>
            </a:r>
            <a:r>
              <a:rPr lang="en-US" sz="26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ontwerp</a:t>
            </a:r>
            <a:endParaRPr lang="en-US" sz="2600" b="1" dirty="0">
              <a:solidFill>
                <a:srgbClr val="046A00"/>
              </a:solidFill>
              <a:latin typeface="Arial"/>
              <a:cs typeface="Arial"/>
            </a:endParaRPr>
          </a:p>
          <a:p>
            <a:pPr algn="ctr"/>
            <a:r>
              <a:rPr lang="en-US" sz="1100" b="1" dirty="0">
                <a:solidFill>
                  <a:srgbClr val="046A00"/>
                </a:solidFill>
                <a:latin typeface="Arial"/>
                <a:cs typeface="Arial"/>
              </a:rPr>
              <a:t>Van </a:t>
            </a:r>
            <a:r>
              <a:rPr lang="en-US" sz="1100" b="1" dirty="0" err="1">
                <a:solidFill>
                  <a:srgbClr val="046A00"/>
                </a:solidFill>
                <a:latin typeface="Arial"/>
                <a:cs typeface="Arial"/>
              </a:rPr>
              <a:t>Wouwseweg</a:t>
            </a:r>
            <a:r>
              <a:rPr lang="en-US" sz="11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1100" b="1" dirty="0" err="1">
                <a:solidFill>
                  <a:srgbClr val="046A00"/>
                </a:solidFill>
                <a:latin typeface="Arial"/>
                <a:cs typeface="Arial"/>
              </a:rPr>
              <a:t>naar</a:t>
            </a:r>
            <a:r>
              <a:rPr lang="en-US" sz="11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1100" b="1" dirty="0" err="1">
                <a:solidFill>
                  <a:srgbClr val="046A00"/>
                </a:solidFill>
                <a:latin typeface="Arial"/>
                <a:cs typeface="Arial"/>
              </a:rPr>
              <a:t>Wouwbaan</a:t>
            </a:r>
            <a:endParaRPr lang="en-US" sz="1100" b="1" dirty="0">
              <a:solidFill>
                <a:srgbClr val="046A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6032346"/>
      </p:ext>
    </p:extLst>
  </p:cSld>
  <p:clrMapOvr>
    <a:masterClrMapping/>
  </p:clrMapOvr>
  <p:transition spd="med" advClick="0" advTm="15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6"/>
          <p:cNvSpPr/>
          <p:nvPr/>
        </p:nvSpPr>
        <p:spPr>
          <a:xfrm>
            <a:off x="0" y="-1"/>
            <a:ext cx="1919176" cy="2502650"/>
          </a:xfrm>
          <a:prstGeom prst="rect">
            <a:avLst/>
          </a:prstGeom>
          <a:solidFill>
            <a:srgbClr val="43B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Fietstunnel Wouwseweg en overige </a:t>
            </a:r>
            <a:r>
              <a:rPr lang="nl-NL" dirty="0" err="1"/>
              <a:t>wzh</a:t>
            </a:r>
            <a:r>
              <a:rPr lang="nl-NL" dirty="0"/>
              <a:t> op grond RWS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endParaRPr lang="nl-NL" dirty="0"/>
          </a:p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6 december 2022</a:t>
            </a:r>
          </a:p>
        </p:txBody>
      </p:sp>
      <p:sp>
        <p:nvSpPr>
          <p:cNvPr id="120" name="TextBox 10"/>
          <p:cNvSpPr txBox="1"/>
          <p:nvPr/>
        </p:nvSpPr>
        <p:spPr>
          <a:xfrm>
            <a:off x="2500885" y="1189143"/>
            <a:ext cx="649061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endParaRPr lang="nl-NL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22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397" y="316026"/>
            <a:ext cx="1644119" cy="56369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3E7816FB-24CB-404C-31CB-65A185B5125E}"/>
              </a:ext>
            </a:extLst>
          </p:cNvPr>
          <p:cNvSpPr txBox="1"/>
          <p:nvPr/>
        </p:nvSpPr>
        <p:spPr>
          <a:xfrm>
            <a:off x="2158094" y="459818"/>
            <a:ext cx="4926050" cy="569387"/>
          </a:xfrm>
          <a:prstGeom prst="rect">
            <a:avLst/>
          </a:prstGeom>
          <a:noFill/>
        </p:spPr>
        <p:txBody>
          <a:bodyPr wrap="square" lIns="108000" tIns="0" rIns="0" bIns="0" rtlCol="0">
            <a:spAutoFit/>
          </a:bodyPr>
          <a:lstStyle/>
          <a:p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Visualisatie</a:t>
            </a:r>
            <a:r>
              <a:rPr lang="en-US" sz="26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voorlopig</a:t>
            </a:r>
            <a:r>
              <a:rPr lang="en-US" sz="26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ontwerp</a:t>
            </a:r>
            <a:endParaRPr lang="en-US" sz="2600" b="1" dirty="0">
              <a:solidFill>
                <a:srgbClr val="046A00"/>
              </a:solidFill>
              <a:latin typeface="Arial"/>
              <a:cs typeface="Arial"/>
            </a:endParaRPr>
          </a:p>
          <a:p>
            <a:pPr algn="ctr"/>
            <a:r>
              <a:rPr lang="en-US" sz="1100" b="1" dirty="0">
                <a:solidFill>
                  <a:srgbClr val="046A00"/>
                </a:solidFill>
                <a:latin typeface="Arial"/>
                <a:cs typeface="Arial"/>
              </a:rPr>
              <a:t>Van </a:t>
            </a:r>
            <a:r>
              <a:rPr lang="en-US" sz="1100" b="1" dirty="0" err="1">
                <a:solidFill>
                  <a:srgbClr val="046A00"/>
                </a:solidFill>
                <a:latin typeface="Arial"/>
                <a:cs typeface="Arial"/>
              </a:rPr>
              <a:t>Wouwseweg</a:t>
            </a:r>
            <a:r>
              <a:rPr lang="en-US" sz="11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1100" b="1" dirty="0" err="1">
                <a:solidFill>
                  <a:srgbClr val="046A00"/>
                </a:solidFill>
                <a:latin typeface="Arial"/>
                <a:cs typeface="Arial"/>
              </a:rPr>
              <a:t>naar</a:t>
            </a:r>
            <a:r>
              <a:rPr lang="en-US" sz="11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1100" b="1" dirty="0" err="1">
                <a:solidFill>
                  <a:srgbClr val="046A00"/>
                </a:solidFill>
                <a:latin typeface="Arial"/>
                <a:cs typeface="Arial"/>
              </a:rPr>
              <a:t>Wouwbaan</a:t>
            </a:r>
            <a:endParaRPr lang="en-US" sz="1100" b="1" dirty="0">
              <a:solidFill>
                <a:srgbClr val="046A00"/>
              </a:solidFill>
              <a:latin typeface="Arial"/>
              <a:cs typeface="Arial"/>
            </a:endParaRPr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9FA216F8-1707-EE05-8AD7-57F61E737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212" y="1189142"/>
            <a:ext cx="6490612" cy="351634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ADB2BD9-5029-5F6F-9757-FD28B81D183C}"/>
              </a:ext>
            </a:extLst>
          </p:cNvPr>
          <p:cNvSpPr txBox="1"/>
          <p:nvPr/>
        </p:nvSpPr>
        <p:spPr>
          <a:xfrm>
            <a:off x="353431" y="4219091"/>
            <a:ext cx="3685169" cy="646331"/>
          </a:xfrm>
          <a:prstGeom prst="rect">
            <a:avLst/>
          </a:prstGeom>
          <a:solidFill>
            <a:srgbClr val="FFFFFF">
              <a:alpha val="59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dirty="0">
                <a:solidFill>
                  <a:srgbClr val="FF0000"/>
                </a:solidFill>
                <a:latin typeface="Arial"/>
                <a:cs typeface="Arial"/>
              </a:rPr>
              <a:t>Fietspad onder bestaand viaduct /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dirty="0">
                <a:solidFill>
                  <a:srgbClr val="FF0000"/>
                </a:solidFill>
                <a:latin typeface="Arial"/>
                <a:cs typeface="Arial"/>
              </a:rPr>
              <a:t>naast snelweg</a:t>
            </a:r>
          </a:p>
        </p:txBody>
      </p:sp>
    </p:spTree>
    <p:extLst>
      <p:ext uri="{BB962C8B-B14F-4D97-AF65-F5344CB8AC3E}">
        <p14:creationId xmlns:p14="http://schemas.microsoft.com/office/powerpoint/2010/main" val="1236436505"/>
      </p:ext>
    </p:extLst>
  </p:cSld>
  <p:clrMapOvr>
    <a:masterClrMapping/>
  </p:clrMapOvr>
  <p:transition spd="med" advClick="0" advTm="15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6"/>
          <p:cNvSpPr/>
          <p:nvPr/>
        </p:nvSpPr>
        <p:spPr>
          <a:xfrm>
            <a:off x="0" y="-1"/>
            <a:ext cx="1919176" cy="2502650"/>
          </a:xfrm>
          <a:prstGeom prst="rect">
            <a:avLst/>
          </a:prstGeom>
          <a:solidFill>
            <a:srgbClr val="43B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Fietstunnel Wouwseweg en overige </a:t>
            </a:r>
            <a:r>
              <a:rPr lang="nl-NL" dirty="0" err="1"/>
              <a:t>wzh</a:t>
            </a:r>
            <a:r>
              <a:rPr lang="nl-NL" dirty="0"/>
              <a:t> op grond RWS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endParaRPr lang="nl-NL" dirty="0"/>
          </a:p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6 december 2022</a:t>
            </a:r>
          </a:p>
        </p:txBody>
      </p:sp>
      <p:sp>
        <p:nvSpPr>
          <p:cNvPr id="120" name="TextBox 10"/>
          <p:cNvSpPr txBox="1"/>
          <p:nvPr/>
        </p:nvSpPr>
        <p:spPr>
          <a:xfrm>
            <a:off x="2500885" y="1189143"/>
            <a:ext cx="649061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endParaRPr lang="nl-NL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22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397" y="316026"/>
            <a:ext cx="1644119" cy="56369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000E0887-CA36-2EE8-A83C-B4F662B319F9}"/>
              </a:ext>
            </a:extLst>
          </p:cNvPr>
          <p:cNvSpPr txBox="1"/>
          <p:nvPr/>
        </p:nvSpPr>
        <p:spPr>
          <a:xfrm>
            <a:off x="2106761" y="465047"/>
            <a:ext cx="4926050" cy="569387"/>
          </a:xfrm>
          <a:prstGeom prst="rect">
            <a:avLst/>
          </a:prstGeom>
          <a:noFill/>
        </p:spPr>
        <p:txBody>
          <a:bodyPr wrap="square" lIns="108000" tIns="0" rIns="0" bIns="0" rtlCol="0">
            <a:spAutoFit/>
          </a:bodyPr>
          <a:lstStyle/>
          <a:p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Visualisatie</a:t>
            </a:r>
            <a:r>
              <a:rPr lang="en-US" sz="26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voorlopig</a:t>
            </a:r>
            <a:r>
              <a:rPr lang="en-US" sz="26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ontwerp</a:t>
            </a:r>
            <a:endParaRPr lang="en-US" sz="2600" b="1" dirty="0">
              <a:solidFill>
                <a:srgbClr val="046A00"/>
              </a:solidFill>
              <a:latin typeface="Arial"/>
              <a:cs typeface="Arial"/>
            </a:endParaRPr>
          </a:p>
          <a:p>
            <a:pPr algn="ctr"/>
            <a:r>
              <a:rPr lang="en-US" sz="1100" b="1" dirty="0">
                <a:solidFill>
                  <a:srgbClr val="046A00"/>
                </a:solidFill>
                <a:latin typeface="Arial"/>
                <a:cs typeface="Arial"/>
              </a:rPr>
              <a:t>Van </a:t>
            </a:r>
            <a:r>
              <a:rPr lang="en-US" sz="1100" b="1" dirty="0" err="1">
                <a:solidFill>
                  <a:srgbClr val="046A00"/>
                </a:solidFill>
                <a:latin typeface="Arial"/>
                <a:cs typeface="Arial"/>
              </a:rPr>
              <a:t>Wouwseweg</a:t>
            </a:r>
            <a:r>
              <a:rPr lang="en-US" sz="11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1100" b="1" dirty="0" err="1">
                <a:solidFill>
                  <a:srgbClr val="046A00"/>
                </a:solidFill>
                <a:latin typeface="Arial"/>
                <a:cs typeface="Arial"/>
              </a:rPr>
              <a:t>naar</a:t>
            </a:r>
            <a:r>
              <a:rPr lang="en-US" sz="11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1100" b="1" dirty="0" err="1">
                <a:solidFill>
                  <a:srgbClr val="046A00"/>
                </a:solidFill>
                <a:latin typeface="Arial"/>
                <a:cs typeface="Arial"/>
              </a:rPr>
              <a:t>Wouwbaan</a:t>
            </a:r>
            <a:endParaRPr lang="en-US" sz="1100" b="1" dirty="0">
              <a:solidFill>
                <a:srgbClr val="046A00"/>
              </a:solidFill>
              <a:latin typeface="Arial"/>
              <a:cs typeface="Arial"/>
            </a:endParaRPr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B50A34F0-7F70-DBDD-5EFD-A524A38C1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60" y="1189142"/>
            <a:ext cx="6818173" cy="363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841413"/>
      </p:ext>
    </p:extLst>
  </p:cSld>
  <p:clrMapOvr>
    <a:masterClrMapping/>
  </p:clrMapOvr>
  <p:transition spd="med" advClick="0" advTm="15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6"/>
          <p:cNvSpPr/>
          <p:nvPr/>
        </p:nvSpPr>
        <p:spPr>
          <a:xfrm>
            <a:off x="0" y="-1"/>
            <a:ext cx="1919176" cy="2502650"/>
          </a:xfrm>
          <a:prstGeom prst="rect">
            <a:avLst/>
          </a:prstGeom>
          <a:solidFill>
            <a:srgbClr val="43B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Fietstunnel Wouwseweg en overige </a:t>
            </a:r>
            <a:r>
              <a:rPr lang="nl-NL" dirty="0" err="1"/>
              <a:t>wzh</a:t>
            </a:r>
            <a:r>
              <a:rPr lang="nl-NL" dirty="0"/>
              <a:t> op grond RWS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endParaRPr lang="nl-NL" dirty="0"/>
          </a:p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6 december 2022</a:t>
            </a:r>
          </a:p>
        </p:txBody>
      </p:sp>
      <p:sp>
        <p:nvSpPr>
          <p:cNvPr id="120" name="TextBox 10"/>
          <p:cNvSpPr txBox="1"/>
          <p:nvPr/>
        </p:nvSpPr>
        <p:spPr>
          <a:xfrm>
            <a:off x="2500885" y="1189143"/>
            <a:ext cx="649061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endParaRPr lang="nl-NL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22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397" y="316026"/>
            <a:ext cx="1644119" cy="56369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000E0887-CA36-2EE8-A83C-B4F662B319F9}"/>
              </a:ext>
            </a:extLst>
          </p:cNvPr>
          <p:cNvSpPr txBox="1"/>
          <p:nvPr/>
        </p:nvSpPr>
        <p:spPr>
          <a:xfrm>
            <a:off x="2106761" y="465047"/>
            <a:ext cx="4926050" cy="569387"/>
          </a:xfrm>
          <a:prstGeom prst="rect">
            <a:avLst/>
          </a:prstGeom>
          <a:noFill/>
        </p:spPr>
        <p:txBody>
          <a:bodyPr wrap="square" lIns="108000" tIns="0" rIns="0" bIns="0" rtlCol="0">
            <a:spAutoFit/>
          </a:bodyPr>
          <a:lstStyle/>
          <a:p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Visualisatie</a:t>
            </a:r>
            <a:r>
              <a:rPr lang="en-US" sz="26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voorlopig</a:t>
            </a:r>
            <a:r>
              <a:rPr lang="en-US" sz="26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ontwerp</a:t>
            </a:r>
            <a:endParaRPr lang="en-US" sz="2600" b="1" dirty="0">
              <a:solidFill>
                <a:srgbClr val="046A00"/>
              </a:solidFill>
              <a:latin typeface="Arial"/>
              <a:cs typeface="Arial"/>
            </a:endParaRPr>
          </a:p>
          <a:p>
            <a:pPr algn="ctr"/>
            <a:r>
              <a:rPr lang="en-US" sz="1100" b="1" dirty="0">
                <a:solidFill>
                  <a:srgbClr val="046A00"/>
                </a:solidFill>
                <a:latin typeface="Arial"/>
                <a:cs typeface="Arial"/>
              </a:rPr>
              <a:t>Van </a:t>
            </a:r>
            <a:r>
              <a:rPr lang="en-US" sz="1100" b="1" dirty="0" err="1">
                <a:solidFill>
                  <a:srgbClr val="046A00"/>
                </a:solidFill>
                <a:latin typeface="Arial"/>
                <a:cs typeface="Arial"/>
              </a:rPr>
              <a:t>Wouwseweg</a:t>
            </a:r>
            <a:r>
              <a:rPr lang="en-US" sz="11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1100" b="1" dirty="0" err="1">
                <a:solidFill>
                  <a:srgbClr val="046A00"/>
                </a:solidFill>
                <a:latin typeface="Arial"/>
                <a:cs typeface="Arial"/>
              </a:rPr>
              <a:t>naar</a:t>
            </a:r>
            <a:r>
              <a:rPr lang="en-US" sz="11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1100" b="1" dirty="0" err="1">
                <a:solidFill>
                  <a:srgbClr val="046A00"/>
                </a:solidFill>
                <a:latin typeface="Arial"/>
                <a:cs typeface="Arial"/>
              </a:rPr>
              <a:t>Wouwbaan</a:t>
            </a:r>
            <a:endParaRPr lang="en-US" sz="1100" b="1" dirty="0">
              <a:solidFill>
                <a:srgbClr val="046A00"/>
              </a:solidFill>
              <a:latin typeface="Arial"/>
              <a:cs typeface="Arial"/>
            </a:endParaRPr>
          </a:p>
        </p:txBody>
      </p:sp>
      <p:pic>
        <p:nvPicPr>
          <p:cNvPr id="4" name="Afbeelding 3" descr="Afbeelding met tekst, gras, lucht&#10;&#10;Automatisch gegenereerde beschrijving">
            <a:extLst>
              <a:ext uri="{FF2B5EF4-FFF2-40B4-BE49-F238E27FC236}">
                <a16:creationId xmlns:a16="http://schemas.microsoft.com/office/drawing/2014/main" id="{E4900553-1500-B22D-59EC-71AEDA3FC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041" y="1189142"/>
            <a:ext cx="6712977" cy="363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32782"/>
      </p:ext>
    </p:extLst>
  </p:cSld>
  <p:clrMapOvr>
    <a:masterClrMapping/>
  </p:clrMapOvr>
  <p:transition spd="med" advClick="0" advTm="15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6"/>
          <p:cNvSpPr/>
          <p:nvPr/>
        </p:nvSpPr>
        <p:spPr>
          <a:xfrm>
            <a:off x="0" y="-1"/>
            <a:ext cx="1919176" cy="2502650"/>
          </a:xfrm>
          <a:prstGeom prst="rect">
            <a:avLst/>
          </a:prstGeom>
          <a:solidFill>
            <a:srgbClr val="43B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Fietstunnel Wouwseweg en overige </a:t>
            </a:r>
            <a:r>
              <a:rPr lang="nl-NL" dirty="0" err="1"/>
              <a:t>wzh</a:t>
            </a:r>
            <a:r>
              <a:rPr lang="nl-NL" dirty="0"/>
              <a:t> op grond RWS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endParaRPr lang="nl-NL" dirty="0"/>
          </a:p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6 december 2022</a:t>
            </a:r>
          </a:p>
        </p:txBody>
      </p:sp>
      <p:sp>
        <p:nvSpPr>
          <p:cNvPr id="120" name="TextBox 10"/>
          <p:cNvSpPr txBox="1"/>
          <p:nvPr/>
        </p:nvSpPr>
        <p:spPr>
          <a:xfrm>
            <a:off x="2500885" y="1189143"/>
            <a:ext cx="649061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endParaRPr lang="nl-NL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22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397" y="316026"/>
            <a:ext cx="1644119" cy="56369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000E0887-CA36-2EE8-A83C-B4F662B319F9}"/>
              </a:ext>
            </a:extLst>
          </p:cNvPr>
          <p:cNvSpPr txBox="1"/>
          <p:nvPr/>
        </p:nvSpPr>
        <p:spPr>
          <a:xfrm>
            <a:off x="2106761" y="465047"/>
            <a:ext cx="4926050" cy="569387"/>
          </a:xfrm>
          <a:prstGeom prst="rect">
            <a:avLst/>
          </a:prstGeom>
          <a:noFill/>
        </p:spPr>
        <p:txBody>
          <a:bodyPr wrap="square" lIns="108000" tIns="0" rIns="0" bIns="0" rtlCol="0">
            <a:spAutoFit/>
          </a:bodyPr>
          <a:lstStyle/>
          <a:p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Visualisatie</a:t>
            </a:r>
            <a:r>
              <a:rPr lang="en-US" sz="26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voorlopig</a:t>
            </a:r>
            <a:r>
              <a:rPr lang="en-US" sz="26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ontwerp</a:t>
            </a:r>
            <a:endParaRPr lang="en-US" sz="2600" b="1" dirty="0">
              <a:solidFill>
                <a:srgbClr val="046A00"/>
              </a:solidFill>
              <a:latin typeface="Arial"/>
              <a:cs typeface="Arial"/>
            </a:endParaRPr>
          </a:p>
          <a:p>
            <a:pPr algn="ctr"/>
            <a:r>
              <a:rPr lang="en-US" sz="1100" b="1" dirty="0" err="1">
                <a:solidFill>
                  <a:srgbClr val="046A00"/>
                </a:solidFill>
                <a:latin typeface="Arial"/>
                <a:cs typeface="Arial"/>
              </a:rPr>
              <a:t>Bovenaanzicht</a:t>
            </a:r>
            <a:r>
              <a:rPr lang="en-US" sz="11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1100" b="1" dirty="0" err="1">
                <a:solidFill>
                  <a:srgbClr val="046A00"/>
                </a:solidFill>
                <a:latin typeface="Arial"/>
                <a:cs typeface="Arial"/>
              </a:rPr>
              <a:t>aansluiting</a:t>
            </a:r>
            <a:r>
              <a:rPr lang="en-US" sz="1100" b="1" dirty="0">
                <a:solidFill>
                  <a:srgbClr val="046A00"/>
                </a:solidFill>
                <a:latin typeface="Arial"/>
                <a:cs typeface="Arial"/>
              </a:rPr>
              <a:t> met </a:t>
            </a:r>
            <a:r>
              <a:rPr lang="en-US" sz="1100" b="1" dirty="0" err="1">
                <a:solidFill>
                  <a:srgbClr val="046A00"/>
                </a:solidFill>
                <a:latin typeface="Arial"/>
                <a:cs typeface="Arial"/>
              </a:rPr>
              <a:t>fietspad</a:t>
            </a:r>
            <a:r>
              <a:rPr lang="en-US" sz="11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1100" b="1" dirty="0" err="1">
                <a:solidFill>
                  <a:srgbClr val="046A00"/>
                </a:solidFill>
                <a:latin typeface="Arial"/>
                <a:cs typeface="Arial"/>
              </a:rPr>
              <a:t>Wouwbaan</a:t>
            </a:r>
            <a:r>
              <a:rPr lang="en-US" sz="1100" b="1" dirty="0">
                <a:solidFill>
                  <a:srgbClr val="046A00"/>
                </a:solidFill>
                <a:latin typeface="Arial"/>
                <a:cs typeface="Arial"/>
              </a:rPr>
              <a:t> (</a:t>
            </a:r>
            <a:r>
              <a:rPr lang="en-US" sz="1100" b="1" dirty="0" err="1">
                <a:solidFill>
                  <a:srgbClr val="046A00"/>
                </a:solidFill>
                <a:latin typeface="Arial"/>
                <a:cs typeface="Arial"/>
              </a:rPr>
              <a:t>nabij</a:t>
            </a:r>
            <a:r>
              <a:rPr lang="en-US" sz="11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1100" b="1" dirty="0" err="1">
                <a:solidFill>
                  <a:srgbClr val="046A00"/>
                </a:solidFill>
                <a:latin typeface="Arial"/>
                <a:cs typeface="Arial"/>
              </a:rPr>
              <a:t>Rosada</a:t>
            </a:r>
            <a:r>
              <a:rPr lang="en-US" sz="1100" b="1" dirty="0">
                <a:solidFill>
                  <a:srgbClr val="046A00"/>
                </a:solidFill>
                <a:latin typeface="Arial"/>
                <a:cs typeface="Arial"/>
              </a:rPr>
              <a:t>)</a:t>
            </a:r>
          </a:p>
        </p:txBody>
      </p:sp>
      <p:pic>
        <p:nvPicPr>
          <p:cNvPr id="4" name="Afbeelding 3" descr="Afbeelding met gras, boom, plant, welig&#10;&#10;Automatisch gegenereerde beschrijving">
            <a:extLst>
              <a:ext uri="{FF2B5EF4-FFF2-40B4-BE49-F238E27FC236}">
                <a16:creationId xmlns:a16="http://schemas.microsoft.com/office/drawing/2014/main" id="{AAB1BF2B-72B1-6EB8-7693-3F93B48DAC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267" y="1137397"/>
            <a:ext cx="6549514" cy="354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12388"/>
      </p:ext>
    </p:extLst>
  </p:cSld>
  <p:clrMapOvr>
    <a:masterClrMapping/>
  </p:clrMapOvr>
  <p:transition spd="med" advClick="0" advTm="15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6"/>
          <p:cNvSpPr/>
          <p:nvPr/>
        </p:nvSpPr>
        <p:spPr>
          <a:xfrm>
            <a:off x="0" y="-1"/>
            <a:ext cx="1919176" cy="2502650"/>
          </a:xfrm>
          <a:prstGeom prst="rect">
            <a:avLst/>
          </a:prstGeom>
          <a:solidFill>
            <a:srgbClr val="43B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Fietstunnel Wouwseweg en overige </a:t>
            </a:r>
            <a:r>
              <a:rPr lang="nl-NL" dirty="0" err="1"/>
              <a:t>wzh</a:t>
            </a:r>
            <a:r>
              <a:rPr lang="nl-NL" dirty="0"/>
              <a:t> op grond RWS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endParaRPr lang="nl-NL" dirty="0"/>
          </a:p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6 december 2022</a:t>
            </a:r>
          </a:p>
        </p:txBody>
      </p:sp>
      <p:sp>
        <p:nvSpPr>
          <p:cNvPr id="120" name="TextBox 10"/>
          <p:cNvSpPr txBox="1"/>
          <p:nvPr/>
        </p:nvSpPr>
        <p:spPr>
          <a:xfrm>
            <a:off x="2500885" y="1189143"/>
            <a:ext cx="649061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endParaRPr lang="nl-NL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22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397" y="316026"/>
            <a:ext cx="1644119" cy="56369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000E0887-CA36-2EE8-A83C-B4F662B319F9}"/>
              </a:ext>
            </a:extLst>
          </p:cNvPr>
          <p:cNvSpPr txBox="1"/>
          <p:nvPr/>
        </p:nvSpPr>
        <p:spPr>
          <a:xfrm>
            <a:off x="2106761" y="465047"/>
            <a:ext cx="4926050" cy="569387"/>
          </a:xfrm>
          <a:prstGeom prst="rect">
            <a:avLst/>
          </a:prstGeom>
          <a:noFill/>
        </p:spPr>
        <p:txBody>
          <a:bodyPr wrap="square" lIns="108000" tIns="0" rIns="0" bIns="0" rtlCol="0">
            <a:spAutoFit/>
          </a:bodyPr>
          <a:lstStyle/>
          <a:p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Visualisatie</a:t>
            </a:r>
            <a:r>
              <a:rPr lang="en-US" sz="26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voorlopig</a:t>
            </a:r>
            <a:r>
              <a:rPr lang="en-US" sz="26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ontwerp</a:t>
            </a:r>
            <a:endParaRPr lang="en-US" sz="2600" b="1" dirty="0">
              <a:solidFill>
                <a:srgbClr val="046A00"/>
              </a:solidFill>
              <a:latin typeface="Arial"/>
              <a:cs typeface="Arial"/>
            </a:endParaRPr>
          </a:p>
          <a:p>
            <a:pPr algn="ctr"/>
            <a:r>
              <a:rPr lang="en-US" sz="1100" b="1" dirty="0">
                <a:solidFill>
                  <a:srgbClr val="046A00"/>
                </a:solidFill>
                <a:latin typeface="Arial"/>
                <a:cs typeface="Arial"/>
              </a:rPr>
              <a:t>Van </a:t>
            </a:r>
            <a:r>
              <a:rPr lang="en-US" sz="1100" b="1" dirty="0" err="1">
                <a:solidFill>
                  <a:srgbClr val="046A00"/>
                </a:solidFill>
                <a:latin typeface="Arial"/>
                <a:cs typeface="Arial"/>
              </a:rPr>
              <a:t>Wouwbaan</a:t>
            </a:r>
            <a:r>
              <a:rPr lang="en-US" sz="11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1100" b="1" dirty="0" err="1">
                <a:solidFill>
                  <a:srgbClr val="046A00"/>
                </a:solidFill>
                <a:latin typeface="Arial"/>
                <a:cs typeface="Arial"/>
              </a:rPr>
              <a:t>naar</a:t>
            </a:r>
            <a:r>
              <a:rPr lang="en-US" sz="11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1100" b="1" dirty="0" err="1">
                <a:solidFill>
                  <a:srgbClr val="046A00"/>
                </a:solidFill>
                <a:latin typeface="Arial"/>
                <a:cs typeface="Arial"/>
              </a:rPr>
              <a:t>Wouwseweg</a:t>
            </a:r>
            <a:endParaRPr lang="en-US" sz="1100" b="1" dirty="0">
              <a:solidFill>
                <a:srgbClr val="046A00"/>
              </a:solidFill>
              <a:latin typeface="Arial"/>
              <a:cs typeface="Arial"/>
            </a:endParaRPr>
          </a:p>
        </p:txBody>
      </p:sp>
      <p:pic>
        <p:nvPicPr>
          <p:cNvPr id="4" name="Afbeelding 3" descr="Afbeelding met tekst, lucht, buiten, gras&#10;&#10;Automatisch gegenereerde beschrijving">
            <a:extLst>
              <a:ext uri="{FF2B5EF4-FFF2-40B4-BE49-F238E27FC236}">
                <a16:creationId xmlns:a16="http://schemas.microsoft.com/office/drawing/2014/main" id="{3C4EAF6C-7EE9-BE92-D1D6-2CB6FEA9DD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214" y="1131047"/>
            <a:ext cx="6736816" cy="3629212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6238286-DC04-E132-2C82-F1C72E8B330F}"/>
              </a:ext>
            </a:extLst>
          </p:cNvPr>
          <p:cNvSpPr txBox="1"/>
          <p:nvPr/>
        </p:nvSpPr>
        <p:spPr>
          <a:xfrm>
            <a:off x="76591" y="4267582"/>
            <a:ext cx="3685169" cy="646331"/>
          </a:xfrm>
          <a:prstGeom prst="rect">
            <a:avLst/>
          </a:prstGeom>
          <a:solidFill>
            <a:srgbClr val="FFFFFF">
              <a:alpha val="59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dirty="0">
                <a:solidFill>
                  <a:srgbClr val="FF0000"/>
                </a:solidFill>
                <a:latin typeface="Arial"/>
                <a:cs typeface="Arial"/>
              </a:rPr>
              <a:t>Fietspad onder bestaand viaduct /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dirty="0">
                <a:solidFill>
                  <a:srgbClr val="FF0000"/>
                </a:solidFill>
                <a:latin typeface="Arial"/>
                <a:cs typeface="Arial"/>
              </a:rPr>
              <a:t>naast snelweg</a:t>
            </a:r>
          </a:p>
        </p:txBody>
      </p:sp>
    </p:spTree>
    <p:extLst>
      <p:ext uri="{BB962C8B-B14F-4D97-AF65-F5344CB8AC3E}">
        <p14:creationId xmlns:p14="http://schemas.microsoft.com/office/powerpoint/2010/main" val="1006782266"/>
      </p:ext>
    </p:extLst>
  </p:cSld>
  <p:clrMapOvr>
    <a:masterClrMapping/>
  </p:clrMapOvr>
  <p:transition spd="med" advClick="0" advTm="15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6"/>
          <p:cNvSpPr/>
          <p:nvPr/>
        </p:nvSpPr>
        <p:spPr>
          <a:xfrm>
            <a:off x="0" y="-1"/>
            <a:ext cx="1919176" cy="2502650"/>
          </a:xfrm>
          <a:prstGeom prst="rect">
            <a:avLst/>
          </a:prstGeom>
          <a:solidFill>
            <a:srgbClr val="43B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Fietstunnel Wouwseweg en overige </a:t>
            </a:r>
            <a:r>
              <a:rPr lang="nl-NL" dirty="0" err="1"/>
              <a:t>wzh</a:t>
            </a:r>
            <a:r>
              <a:rPr lang="nl-NL" dirty="0"/>
              <a:t> op grond RWS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endParaRPr lang="nl-NL" dirty="0"/>
          </a:p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6 december 2022</a:t>
            </a:r>
          </a:p>
        </p:txBody>
      </p:sp>
      <p:sp>
        <p:nvSpPr>
          <p:cNvPr id="120" name="TextBox 10"/>
          <p:cNvSpPr txBox="1"/>
          <p:nvPr/>
        </p:nvSpPr>
        <p:spPr>
          <a:xfrm>
            <a:off x="2500885" y="1189143"/>
            <a:ext cx="649061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endParaRPr lang="nl-NL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22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397" y="316026"/>
            <a:ext cx="1644119" cy="56369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000E0887-CA36-2EE8-A83C-B4F662B319F9}"/>
              </a:ext>
            </a:extLst>
          </p:cNvPr>
          <p:cNvSpPr txBox="1"/>
          <p:nvPr/>
        </p:nvSpPr>
        <p:spPr>
          <a:xfrm>
            <a:off x="2106761" y="465047"/>
            <a:ext cx="4926050" cy="569387"/>
          </a:xfrm>
          <a:prstGeom prst="rect">
            <a:avLst/>
          </a:prstGeom>
          <a:noFill/>
        </p:spPr>
        <p:txBody>
          <a:bodyPr wrap="square" lIns="108000" tIns="0" rIns="0" bIns="0" rtlCol="0">
            <a:spAutoFit/>
          </a:bodyPr>
          <a:lstStyle/>
          <a:p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Visualisatie</a:t>
            </a:r>
            <a:r>
              <a:rPr lang="en-US" sz="26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voorlopig</a:t>
            </a:r>
            <a:r>
              <a:rPr lang="en-US" sz="26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ontwerp</a:t>
            </a:r>
            <a:endParaRPr lang="en-US" sz="2600" b="1" dirty="0">
              <a:solidFill>
                <a:srgbClr val="046A00"/>
              </a:solidFill>
              <a:latin typeface="Arial"/>
              <a:cs typeface="Arial"/>
            </a:endParaRPr>
          </a:p>
          <a:p>
            <a:pPr algn="ctr"/>
            <a:r>
              <a:rPr lang="en-US" sz="1100" b="1" dirty="0">
                <a:solidFill>
                  <a:srgbClr val="046A00"/>
                </a:solidFill>
                <a:latin typeface="Arial"/>
                <a:cs typeface="Arial"/>
              </a:rPr>
              <a:t>Van </a:t>
            </a:r>
            <a:r>
              <a:rPr lang="en-US" sz="1100" b="1" dirty="0" err="1">
                <a:solidFill>
                  <a:srgbClr val="046A00"/>
                </a:solidFill>
                <a:latin typeface="Arial"/>
                <a:cs typeface="Arial"/>
              </a:rPr>
              <a:t>Wouwbaan</a:t>
            </a:r>
            <a:r>
              <a:rPr lang="en-US" sz="11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1100" b="1" dirty="0" err="1">
                <a:solidFill>
                  <a:srgbClr val="046A00"/>
                </a:solidFill>
                <a:latin typeface="Arial"/>
                <a:cs typeface="Arial"/>
              </a:rPr>
              <a:t>naar</a:t>
            </a:r>
            <a:r>
              <a:rPr lang="en-US" sz="11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1100" b="1" dirty="0" err="1">
                <a:solidFill>
                  <a:srgbClr val="046A00"/>
                </a:solidFill>
                <a:latin typeface="Arial"/>
                <a:cs typeface="Arial"/>
              </a:rPr>
              <a:t>Wouwseweg</a:t>
            </a:r>
            <a:endParaRPr lang="en-US" sz="1100" b="1" dirty="0">
              <a:solidFill>
                <a:srgbClr val="046A00"/>
              </a:solidFill>
              <a:latin typeface="Arial"/>
              <a:cs typeface="Arial"/>
            </a:endParaRPr>
          </a:p>
        </p:txBody>
      </p:sp>
      <p:pic>
        <p:nvPicPr>
          <p:cNvPr id="4" name="Afbeelding 3" descr="Afbeelding met tekst, gras, boom, buiten&#10;&#10;Automatisch gegenereerde beschrijving">
            <a:extLst>
              <a:ext uri="{FF2B5EF4-FFF2-40B4-BE49-F238E27FC236}">
                <a16:creationId xmlns:a16="http://schemas.microsoft.com/office/drawing/2014/main" id="{EA18E83E-EA4E-A50A-1D43-9D997189A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61" y="1111214"/>
            <a:ext cx="6823172" cy="3716259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8486C91-B6A2-4AD9-FE00-02F0D0139A29}"/>
              </a:ext>
            </a:extLst>
          </p:cNvPr>
          <p:cNvSpPr txBox="1"/>
          <p:nvPr/>
        </p:nvSpPr>
        <p:spPr>
          <a:xfrm>
            <a:off x="1551849" y="4399390"/>
            <a:ext cx="3269533" cy="646331"/>
          </a:xfrm>
          <a:prstGeom prst="rect">
            <a:avLst/>
          </a:prstGeom>
          <a:solidFill>
            <a:srgbClr val="FFFFFF">
              <a:alpha val="59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dirty="0">
                <a:solidFill>
                  <a:srgbClr val="FF0000"/>
                </a:solidFill>
                <a:latin typeface="Arial"/>
                <a:cs typeface="Arial"/>
              </a:rPr>
              <a:t>Zicht richting fietstunnel,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dirty="0">
                <a:solidFill>
                  <a:srgbClr val="FF0000"/>
                </a:solidFill>
                <a:latin typeface="Arial"/>
                <a:cs typeface="Arial"/>
              </a:rPr>
              <a:t>gezien vanaf viaduct snelweg</a:t>
            </a:r>
          </a:p>
        </p:txBody>
      </p:sp>
    </p:spTree>
    <p:extLst>
      <p:ext uri="{BB962C8B-B14F-4D97-AF65-F5344CB8AC3E}">
        <p14:creationId xmlns:p14="http://schemas.microsoft.com/office/powerpoint/2010/main" val="1341935917"/>
      </p:ext>
    </p:extLst>
  </p:cSld>
  <p:clrMapOvr>
    <a:masterClrMapping/>
  </p:clrMapOvr>
  <p:transition spd="med" advClick="0" advTm="15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6"/>
          <p:cNvSpPr/>
          <p:nvPr/>
        </p:nvSpPr>
        <p:spPr>
          <a:xfrm>
            <a:off x="0" y="-1"/>
            <a:ext cx="1919176" cy="2502650"/>
          </a:xfrm>
          <a:prstGeom prst="rect">
            <a:avLst/>
          </a:prstGeom>
          <a:solidFill>
            <a:srgbClr val="43B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Fietstunnel Wouwseweg en overige </a:t>
            </a:r>
            <a:r>
              <a:rPr lang="nl-NL" dirty="0" err="1"/>
              <a:t>wzh</a:t>
            </a:r>
            <a:r>
              <a:rPr lang="nl-NL" dirty="0"/>
              <a:t> op grond RWS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endParaRPr lang="nl-NL" dirty="0"/>
          </a:p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6 december 2022</a:t>
            </a:r>
          </a:p>
        </p:txBody>
      </p:sp>
      <p:sp>
        <p:nvSpPr>
          <p:cNvPr id="120" name="TextBox 10"/>
          <p:cNvSpPr txBox="1"/>
          <p:nvPr/>
        </p:nvSpPr>
        <p:spPr>
          <a:xfrm>
            <a:off x="2500885" y="1189143"/>
            <a:ext cx="649061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endParaRPr lang="nl-NL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22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397" y="316026"/>
            <a:ext cx="1644119" cy="56369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000E0887-CA36-2EE8-A83C-B4F662B319F9}"/>
              </a:ext>
            </a:extLst>
          </p:cNvPr>
          <p:cNvSpPr txBox="1"/>
          <p:nvPr/>
        </p:nvSpPr>
        <p:spPr>
          <a:xfrm>
            <a:off x="2106761" y="465047"/>
            <a:ext cx="4926050" cy="569387"/>
          </a:xfrm>
          <a:prstGeom prst="rect">
            <a:avLst/>
          </a:prstGeom>
          <a:noFill/>
        </p:spPr>
        <p:txBody>
          <a:bodyPr wrap="square" lIns="108000" tIns="0" rIns="0" bIns="0" rtlCol="0">
            <a:spAutoFit/>
          </a:bodyPr>
          <a:lstStyle/>
          <a:p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Visualisatie</a:t>
            </a:r>
            <a:r>
              <a:rPr lang="en-US" sz="26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voorlopig</a:t>
            </a:r>
            <a:r>
              <a:rPr lang="en-US" sz="26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ontwerp</a:t>
            </a:r>
            <a:endParaRPr lang="en-US" sz="2600" b="1" dirty="0">
              <a:solidFill>
                <a:srgbClr val="046A00"/>
              </a:solidFill>
              <a:latin typeface="Arial"/>
              <a:cs typeface="Arial"/>
            </a:endParaRPr>
          </a:p>
          <a:p>
            <a:pPr algn="ctr"/>
            <a:r>
              <a:rPr lang="en-US" sz="1100" b="1" dirty="0">
                <a:solidFill>
                  <a:srgbClr val="046A00"/>
                </a:solidFill>
                <a:latin typeface="Arial"/>
                <a:cs typeface="Arial"/>
              </a:rPr>
              <a:t>Van </a:t>
            </a:r>
            <a:r>
              <a:rPr lang="en-US" sz="1100" b="1" dirty="0" err="1">
                <a:solidFill>
                  <a:srgbClr val="046A00"/>
                </a:solidFill>
                <a:latin typeface="Arial"/>
                <a:cs typeface="Arial"/>
              </a:rPr>
              <a:t>Wouwbaan</a:t>
            </a:r>
            <a:r>
              <a:rPr lang="en-US" sz="11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1100" b="1" dirty="0" err="1">
                <a:solidFill>
                  <a:srgbClr val="046A00"/>
                </a:solidFill>
                <a:latin typeface="Arial"/>
                <a:cs typeface="Arial"/>
              </a:rPr>
              <a:t>naar</a:t>
            </a:r>
            <a:r>
              <a:rPr lang="en-US" sz="11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1100" b="1" dirty="0" err="1">
                <a:solidFill>
                  <a:srgbClr val="046A00"/>
                </a:solidFill>
                <a:latin typeface="Arial"/>
                <a:cs typeface="Arial"/>
              </a:rPr>
              <a:t>Wouwseweg</a:t>
            </a:r>
            <a:endParaRPr lang="en-US" sz="1100" b="1" dirty="0">
              <a:solidFill>
                <a:srgbClr val="046A00"/>
              </a:solidFill>
              <a:latin typeface="Arial"/>
              <a:cs typeface="Arial"/>
            </a:endParaRPr>
          </a:p>
        </p:txBody>
      </p:sp>
      <p:pic>
        <p:nvPicPr>
          <p:cNvPr id="4" name="Afbeelding 3" descr="Afbeelding met tekst, gras, boom, buiten&#10;&#10;Automatisch gegenereerde beschrijving">
            <a:extLst>
              <a:ext uri="{FF2B5EF4-FFF2-40B4-BE49-F238E27FC236}">
                <a16:creationId xmlns:a16="http://schemas.microsoft.com/office/drawing/2014/main" id="{CB293D4E-274A-5A74-1265-B0E9712A61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718" y="1189142"/>
            <a:ext cx="6586397" cy="355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66917"/>
      </p:ext>
    </p:extLst>
  </p:cSld>
  <p:clrMapOvr>
    <a:masterClrMapping/>
  </p:clrMapOvr>
  <p:transition spd="med" advClick="0" advTm="15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6"/>
          <p:cNvSpPr/>
          <p:nvPr/>
        </p:nvSpPr>
        <p:spPr>
          <a:xfrm>
            <a:off x="0" y="-1"/>
            <a:ext cx="1919176" cy="2502650"/>
          </a:xfrm>
          <a:prstGeom prst="rect">
            <a:avLst/>
          </a:prstGeom>
          <a:solidFill>
            <a:srgbClr val="43B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Fietstunnel Wouwseweg en overige </a:t>
            </a:r>
            <a:r>
              <a:rPr lang="nl-NL" dirty="0" err="1"/>
              <a:t>wzh</a:t>
            </a:r>
            <a:r>
              <a:rPr lang="nl-NL" dirty="0"/>
              <a:t> op grond RWS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endParaRPr lang="nl-NL" dirty="0"/>
          </a:p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6 december 2022</a:t>
            </a:r>
          </a:p>
        </p:txBody>
      </p:sp>
      <p:sp>
        <p:nvSpPr>
          <p:cNvPr id="120" name="TextBox 10"/>
          <p:cNvSpPr txBox="1"/>
          <p:nvPr/>
        </p:nvSpPr>
        <p:spPr>
          <a:xfrm>
            <a:off x="2500885" y="1189143"/>
            <a:ext cx="649061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endParaRPr lang="nl-NL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22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397" y="316026"/>
            <a:ext cx="1644119" cy="56369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000E0887-CA36-2EE8-A83C-B4F662B319F9}"/>
              </a:ext>
            </a:extLst>
          </p:cNvPr>
          <p:cNvSpPr txBox="1"/>
          <p:nvPr/>
        </p:nvSpPr>
        <p:spPr>
          <a:xfrm>
            <a:off x="2106761" y="465047"/>
            <a:ext cx="4926050" cy="569387"/>
          </a:xfrm>
          <a:prstGeom prst="rect">
            <a:avLst/>
          </a:prstGeom>
          <a:noFill/>
        </p:spPr>
        <p:txBody>
          <a:bodyPr wrap="square" lIns="108000" tIns="0" rIns="0" bIns="0" rtlCol="0">
            <a:spAutoFit/>
          </a:bodyPr>
          <a:lstStyle/>
          <a:p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Visualisatie</a:t>
            </a:r>
            <a:r>
              <a:rPr lang="en-US" sz="26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voorlopig</a:t>
            </a:r>
            <a:r>
              <a:rPr lang="en-US" sz="26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ontwerp</a:t>
            </a:r>
            <a:endParaRPr lang="en-US" sz="2600" b="1" dirty="0">
              <a:solidFill>
                <a:srgbClr val="046A00"/>
              </a:solidFill>
              <a:latin typeface="Arial"/>
              <a:cs typeface="Arial"/>
            </a:endParaRPr>
          </a:p>
          <a:p>
            <a:pPr algn="ctr"/>
            <a:r>
              <a:rPr lang="en-US" sz="1100" b="1" dirty="0">
                <a:solidFill>
                  <a:srgbClr val="046A00"/>
                </a:solidFill>
                <a:latin typeface="Arial"/>
                <a:cs typeface="Arial"/>
              </a:rPr>
              <a:t>Van </a:t>
            </a:r>
            <a:r>
              <a:rPr lang="en-US" sz="1100" b="1" dirty="0" err="1">
                <a:solidFill>
                  <a:srgbClr val="046A00"/>
                </a:solidFill>
                <a:latin typeface="Arial"/>
                <a:cs typeface="Arial"/>
              </a:rPr>
              <a:t>Wouwbaan</a:t>
            </a:r>
            <a:r>
              <a:rPr lang="en-US" sz="11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1100" b="1" dirty="0" err="1">
                <a:solidFill>
                  <a:srgbClr val="046A00"/>
                </a:solidFill>
                <a:latin typeface="Arial"/>
                <a:cs typeface="Arial"/>
              </a:rPr>
              <a:t>naar</a:t>
            </a:r>
            <a:r>
              <a:rPr lang="en-US" sz="11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1100" b="1" dirty="0" err="1">
                <a:solidFill>
                  <a:srgbClr val="046A00"/>
                </a:solidFill>
                <a:latin typeface="Arial"/>
                <a:cs typeface="Arial"/>
              </a:rPr>
              <a:t>Wouwseweg</a:t>
            </a:r>
            <a:endParaRPr lang="en-US" sz="1100" b="1" dirty="0">
              <a:solidFill>
                <a:srgbClr val="046A00"/>
              </a:solidFill>
              <a:latin typeface="Arial"/>
              <a:cs typeface="Arial"/>
            </a:endParaRPr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1C939CF9-CE1D-CE19-7F30-36CD0B778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254" y="1189142"/>
            <a:ext cx="6753744" cy="363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40033"/>
      </p:ext>
    </p:extLst>
  </p:cSld>
  <p:clrMapOvr>
    <a:masterClrMapping/>
  </p:clrMapOvr>
  <p:transition spd="med" advClick="0" advTm="15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6"/>
          <p:cNvSpPr/>
          <p:nvPr/>
        </p:nvSpPr>
        <p:spPr>
          <a:xfrm>
            <a:off x="0" y="-1"/>
            <a:ext cx="1919176" cy="2502650"/>
          </a:xfrm>
          <a:prstGeom prst="rect">
            <a:avLst/>
          </a:prstGeom>
          <a:solidFill>
            <a:srgbClr val="43B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Fietstunnel Wouwseweg en overige </a:t>
            </a:r>
            <a:r>
              <a:rPr lang="nl-NL" dirty="0" err="1"/>
              <a:t>wzh</a:t>
            </a:r>
            <a:r>
              <a:rPr lang="nl-NL" dirty="0"/>
              <a:t> op grond RWS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endParaRPr lang="nl-NL" dirty="0"/>
          </a:p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6 december 2022</a:t>
            </a:r>
          </a:p>
        </p:txBody>
      </p:sp>
      <p:sp>
        <p:nvSpPr>
          <p:cNvPr id="120" name="TextBox 10"/>
          <p:cNvSpPr txBox="1"/>
          <p:nvPr/>
        </p:nvSpPr>
        <p:spPr>
          <a:xfrm>
            <a:off x="2500885" y="1189143"/>
            <a:ext cx="649061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endParaRPr lang="nl-NL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22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397" y="316026"/>
            <a:ext cx="1644119" cy="56369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000E0887-CA36-2EE8-A83C-B4F662B319F9}"/>
              </a:ext>
            </a:extLst>
          </p:cNvPr>
          <p:cNvSpPr txBox="1"/>
          <p:nvPr/>
        </p:nvSpPr>
        <p:spPr>
          <a:xfrm>
            <a:off x="2106761" y="465047"/>
            <a:ext cx="4926050" cy="569387"/>
          </a:xfrm>
          <a:prstGeom prst="rect">
            <a:avLst/>
          </a:prstGeom>
          <a:noFill/>
        </p:spPr>
        <p:txBody>
          <a:bodyPr wrap="square" lIns="108000" tIns="0" rIns="0" bIns="0" rtlCol="0">
            <a:spAutoFit/>
          </a:bodyPr>
          <a:lstStyle/>
          <a:p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Visualisatie</a:t>
            </a:r>
            <a:r>
              <a:rPr lang="en-US" sz="26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voorlopig</a:t>
            </a:r>
            <a:r>
              <a:rPr lang="en-US" sz="26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ontwerp</a:t>
            </a:r>
            <a:endParaRPr lang="en-US" sz="2600" b="1" dirty="0">
              <a:solidFill>
                <a:srgbClr val="046A00"/>
              </a:solidFill>
              <a:latin typeface="Arial"/>
              <a:cs typeface="Arial"/>
            </a:endParaRPr>
          </a:p>
          <a:p>
            <a:pPr algn="ctr"/>
            <a:r>
              <a:rPr lang="en-US" sz="1100" b="1" dirty="0" err="1">
                <a:solidFill>
                  <a:srgbClr val="046A00"/>
                </a:solidFill>
                <a:latin typeface="Arial"/>
                <a:cs typeface="Arial"/>
              </a:rPr>
              <a:t>Bovenaanzicht</a:t>
            </a:r>
            <a:endParaRPr lang="en-US" sz="1100" b="1" dirty="0">
              <a:solidFill>
                <a:srgbClr val="046A00"/>
              </a:solidFill>
              <a:latin typeface="Arial"/>
              <a:cs typeface="Arial"/>
            </a:endParaRPr>
          </a:p>
        </p:txBody>
      </p:sp>
      <p:pic>
        <p:nvPicPr>
          <p:cNvPr id="5" name="Afbeelding 4" descr="Afbeelding met tekst, weg, snelweg&#10;&#10;Automatisch gegenereerde beschrijving">
            <a:extLst>
              <a:ext uri="{FF2B5EF4-FFF2-40B4-BE49-F238E27FC236}">
                <a16:creationId xmlns:a16="http://schemas.microsoft.com/office/drawing/2014/main" id="{46BB5D1B-F786-9944-6D8A-FABF9EBB7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61" y="1259544"/>
            <a:ext cx="6493246" cy="3514162"/>
          </a:xfrm>
          <a:prstGeom prst="rect">
            <a:avLst/>
          </a:prstGeom>
        </p:spPr>
      </p:pic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C29C0D4D-B933-9727-4DF7-766454046AB5}"/>
              </a:ext>
            </a:extLst>
          </p:cNvPr>
          <p:cNvCxnSpPr>
            <a:cxnSpLocks/>
          </p:cNvCxnSpPr>
          <p:nvPr/>
        </p:nvCxnSpPr>
        <p:spPr>
          <a:xfrm flipV="1">
            <a:off x="2500885" y="2895061"/>
            <a:ext cx="1372342" cy="843221"/>
          </a:xfrm>
          <a:prstGeom prst="straightConnector1">
            <a:avLst/>
          </a:prstGeom>
          <a:noFill/>
          <a:ln w="508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3AE87C3F-54AE-27E6-BA9E-3A682B51C965}"/>
              </a:ext>
            </a:extLst>
          </p:cNvPr>
          <p:cNvSpPr txBox="1"/>
          <p:nvPr/>
        </p:nvSpPr>
        <p:spPr>
          <a:xfrm>
            <a:off x="300494" y="3676606"/>
            <a:ext cx="3221045" cy="646329"/>
          </a:xfrm>
          <a:prstGeom prst="rect">
            <a:avLst/>
          </a:prstGeom>
          <a:solidFill>
            <a:srgbClr val="FFFFFF">
              <a:alpha val="61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dirty="0">
                <a:solidFill>
                  <a:srgbClr val="FF0000"/>
                </a:solidFill>
                <a:latin typeface="Arial"/>
                <a:cs typeface="Arial"/>
              </a:rPr>
              <a:t>Aanleg wadi’s t.b.v. opvang hemelwater Wouwseweg e.o. </a:t>
            </a:r>
          </a:p>
        </p:txBody>
      </p:sp>
    </p:spTree>
    <p:extLst>
      <p:ext uri="{BB962C8B-B14F-4D97-AF65-F5344CB8AC3E}">
        <p14:creationId xmlns:p14="http://schemas.microsoft.com/office/powerpoint/2010/main" val="4102647192"/>
      </p:ext>
    </p:extLst>
  </p:cSld>
  <p:clrMapOvr>
    <a:masterClrMapping/>
  </p:clrMapOvr>
  <p:transition spd="med" advClick="0" advTm="1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6"/>
          <p:cNvSpPr/>
          <p:nvPr/>
        </p:nvSpPr>
        <p:spPr>
          <a:xfrm>
            <a:off x="0" y="-1"/>
            <a:ext cx="1916206" cy="2502650"/>
          </a:xfrm>
          <a:prstGeom prst="rect">
            <a:avLst/>
          </a:prstGeom>
          <a:solidFill>
            <a:srgbClr val="43B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Fietstunnel Wouwseweg en overige </a:t>
            </a:r>
            <a:r>
              <a:rPr lang="nl-NL" dirty="0" err="1"/>
              <a:t>wzh</a:t>
            </a:r>
            <a:r>
              <a:rPr lang="nl-NL" dirty="0"/>
              <a:t> op grond RWS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endParaRPr lang="nl-NL" dirty="0"/>
          </a:p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6 december 2022</a:t>
            </a:r>
            <a:endParaRPr dirty="0"/>
          </a:p>
        </p:txBody>
      </p:sp>
      <p:sp>
        <p:nvSpPr>
          <p:cNvPr id="120" name="TextBox 10"/>
          <p:cNvSpPr txBox="1"/>
          <p:nvPr/>
        </p:nvSpPr>
        <p:spPr>
          <a:xfrm>
            <a:off x="2500885" y="1189143"/>
            <a:ext cx="649061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endParaRPr lang="nl-NL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22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397" y="316026"/>
            <a:ext cx="1644119" cy="56369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A07F3EE3-10C1-47B3-A06D-D2824F0FDDFA}"/>
              </a:ext>
            </a:extLst>
          </p:cNvPr>
          <p:cNvSpPr txBox="1"/>
          <p:nvPr/>
        </p:nvSpPr>
        <p:spPr>
          <a:xfrm>
            <a:off x="2588290" y="789033"/>
            <a:ext cx="4444521" cy="400110"/>
          </a:xfrm>
          <a:prstGeom prst="rect">
            <a:avLst/>
          </a:prstGeom>
          <a:noFill/>
        </p:spPr>
        <p:txBody>
          <a:bodyPr wrap="square" lIns="108000" tIns="0" rIns="0" bIns="0" rtlCol="0">
            <a:spAutoFit/>
          </a:bodyPr>
          <a:lstStyle/>
          <a:p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Doelstellingen</a:t>
            </a:r>
            <a:r>
              <a:rPr lang="en-US" sz="2600" b="1" dirty="0">
                <a:solidFill>
                  <a:srgbClr val="046A00"/>
                </a:solidFill>
                <a:latin typeface="Arial"/>
                <a:cs typeface="Arial"/>
              </a:rPr>
              <a:t> project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2773C8BB-BB16-4141-8620-EF45B2DAF90F}"/>
              </a:ext>
            </a:extLst>
          </p:cNvPr>
          <p:cNvSpPr txBox="1"/>
          <p:nvPr/>
        </p:nvSpPr>
        <p:spPr>
          <a:xfrm>
            <a:off x="1977642" y="1589253"/>
            <a:ext cx="6797694" cy="3647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nl-NL" sz="2000" b="1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Verbinding maken voor fietsers tussen Wouwseweg en inmiddels verbreed fietspad Wouwbaan (nabij </a:t>
            </a:r>
            <a:r>
              <a:rPr lang="nl-NL" sz="2000" b="1" dirty="0" err="1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Rosada</a:t>
            </a:r>
            <a:r>
              <a:rPr lang="nl-NL" sz="2000" b="1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nl-NL" sz="2000" b="1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Hemelwaterafvoer van Wouwseweg verlengen naar afvoerende waterloop </a:t>
            </a:r>
            <a:r>
              <a:rPr lang="nl-NL" sz="2000" b="1" dirty="0" err="1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Engebeek</a:t>
            </a:r>
            <a:endParaRPr lang="nl-NL" sz="2000" b="1" dirty="0">
              <a:solidFill>
                <a:srgbClr val="33CC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nl-NL" sz="2000" b="1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Realisatie van wadi’s t.b.v. extra buffering hemelwater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endParaRPr lang="nl-NL" sz="1600" b="1" dirty="0">
              <a:solidFill>
                <a:srgbClr val="33CC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387768"/>
      </p:ext>
    </p:extLst>
  </p:cSld>
  <p:clrMapOvr>
    <a:masterClrMapping/>
  </p:clrMapOvr>
  <p:transition spd="med" advClick="0" advTm="25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615FF0C7-B5E0-F316-84E1-9AD85C6278A1}"/>
              </a:ext>
            </a:extLst>
          </p:cNvPr>
          <p:cNvCxnSpPr>
            <a:cxnSpLocks/>
          </p:cNvCxnSpPr>
          <p:nvPr/>
        </p:nvCxnSpPr>
        <p:spPr>
          <a:xfrm flipH="1">
            <a:off x="5419639" y="2076497"/>
            <a:ext cx="885856" cy="0"/>
          </a:xfrm>
          <a:prstGeom prst="straightConnector1">
            <a:avLst/>
          </a:prstGeom>
          <a:noFill/>
          <a:ln w="50800" cap="flat">
            <a:solidFill>
              <a:srgbClr val="007434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9" name="Rectangle 6"/>
          <p:cNvSpPr/>
          <p:nvPr/>
        </p:nvSpPr>
        <p:spPr>
          <a:xfrm>
            <a:off x="-1" y="-1"/>
            <a:ext cx="1929653" cy="2502650"/>
          </a:xfrm>
          <a:prstGeom prst="rect">
            <a:avLst/>
          </a:prstGeom>
          <a:solidFill>
            <a:srgbClr val="43B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Fietstunnel Wouwseweg en overige </a:t>
            </a:r>
            <a:r>
              <a:rPr lang="nl-NL" dirty="0" err="1"/>
              <a:t>wzh</a:t>
            </a:r>
            <a:r>
              <a:rPr lang="nl-NL" dirty="0"/>
              <a:t> op grond RWS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endParaRPr lang="nl-NL" dirty="0"/>
          </a:p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6 december 2022</a:t>
            </a:r>
          </a:p>
        </p:txBody>
      </p:sp>
      <p:pic>
        <p:nvPicPr>
          <p:cNvPr id="122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397" y="316026"/>
            <a:ext cx="1644119" cy="56369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A07F3EE3-10C1-47B3-A06D-D2824F0FDDFA}"/>
              </a:ext>
            </a:extLst>
          </p:cNvPr>
          <p:cNvSpPr txBox="1"/>
          <p:nvPr/>
        </p:nvSpPr>
        <p:spPr>
          <a:xfrm>
            <a:off x="2983006" y="397820"/>
            <a:ext cx="3597088" cy="400110"/>
          </a:xfrm>
          <a:prstGeom prst="rect">
            <a:avLst/>
          </a:prstGeom>
          <a:noFill/>
        </p:spPr>
        <p:txBody>
          <a:bodyPr wrap="square" lIns="108000" tIns="0" rIns="0" bIns="0" rtlCol="0">
            <a:spAutoFit/>
          </a:bodyPr>
          <a:lstStyle/>
          <a:p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Aansluiten</a:t>
            </a:r>
            <a:r>
              <a:rPr lang="en-US" sz="2600" b="1" dirty="0">
                <a:solidFill>
                  <a:srgbClr val="046A00"/>
                </a:solidFill>
                <a:latin typeface="Arial"/>
                <a:cs typeface="Arial"/>
              </a:rPr>
              <a:t> op ..</a:t>
            </a:r>
          </a:p>
        </p:txBody>
      </p:sp>
      <p:sp>
        <p:nvSpPr>
          <p:cNvPr id="120" name="TextBox 10"/>
          <p:cNvSpPr txBox="1"/>
          <p:nvPr/>
        </p:nvSpPr>
        <p:spPr>
          <a:xfrm>
            <a:off x="5559901" y="1269141"/>
            <a:ext cx="428998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nl-NL" dirty="0">
                <a:solidFill>
                  <a:srgbClr val="33CC33"/>
                </a:solidFill>
                <a:latin typeface="Arial"/>
                <a:cs typeface="Arial"/>
              </a:rPr>
              <a:t>Nieuwe wegreconstructie /</a:t>
            </a:r>
          </a:p>
          <a:p>
            <a:r>
              <a:rPr lang="nl-NL" dirty="0">
                <a:solidFill>
                  <a:srgbClr val="33CC33"/>
                </a:solidFill>
                <a:latin typeface="Arial"/>
                <a:cs typeface="Arial"/>
              </a:rPr>
              <a:t>fietsstraat Wouwseweg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053E817E-2335-4F71-8511-4D58E3996130}"/>
              </a:ext>
            </a:extLst>
          </p:cNvPr>
          <p:cNvSpPr txBox="1"/>
          <p:nvPr/>
        </p:nvSpPr>
        <p:spPr>
          <a:xfrm>
            <a:off x="838015" y="3586202"/>
            <a:ext cx="428998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nl-NL" dirty="0">
                <a:solidFill>
                  <a:srgbClr val="33CC33"/>
                </a:solidFill>
                <a:latin typeface="Arial"/>
                <a:cs typeface="Arial"/>
              </a:rPr>
              <a:t>Verbrede fietspaden Wouwbaan</a:t>
            </a:r>
          </a:p>
          <a:p>
            <a:r>
              <a:rPr lang="nl-NL" dirty="0">
                <a:solidFill>
                  <a:srgbClr val="33CC33"/>
                </a:solidFill>
                <a:latin typeface="Arial"/>
                <a:cs typeface="Arial"/>
              </a:rPr>
              <a:t>(nabij </a:t>
            </a:r>
            <a:r>
              <a:rPr lang="nl-NL" dirty="0" err="1">
                <a:solidFill>
                  <a:srgbClr val="33CC33"/>
                </a:solidFill>
                <a:latin typeface="Arial"/>
                <a:cs typeface="Arial"/>
              </a:rPr>
              <a:t>Rosada</a:t>
            </a:r>
            <a:r>
              <a:rPr lang="nl-NL" dirty="0">
                <a:solidFill>
                  <a:srgbClr val="33CC33"/>
                </a:solidFill>
                <a:latin typeface="Arial"/>
                <a:cs typeface="Arial"/>
              </a:rPr>
              <a:t>)</a:t>
            </a:r>
          </a:p>
        </p:txBody>
      </p: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5949C8FC-82C5-63C8-73FF-445F95F47A73}"/>
              </a:ext>
            </a:extLst>
          </p:cNvPr>
          <p:cNvCxnSpPr>
            <a:cxnSpLocks/>
          </p:cNvCxnSpPr>
          <p:nvPr/>
        </p:nvCxnSpPr>
        <p:spPr>
          <a:xfrm>
            <a:off x="3654184" y="4064421"/>
            <a:ext cx="917816" cy="0"/>
          </a:xfrm>
          <a:prstGeom prst="straightConnector1">
            <a:avLst/>
          </a:prstGeom>
          <a:noFill/>
          <a:ln w="50800" cap="flat">
            <a:solidFill>
              <a:srgbClr val="007434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" name="Afbeelding 2" descr="Afbeelding met grond, buiten, gras, stof&#10;&#10;Automatisch gegenereerde beschrijving">
            <a:extLst>
              <a:ext uri="{FF2B5EF4-FFF2-40B4-BE49-F238E27FC236}">
                <a16:creationId xmlns:a16="http://schemas.microsoft.com/office/drawing/2014/main" id="{BB8FBA99-B0D4-B836-A94E-98F0CC351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582" y="910967"/>
            <a:ext cx="3108080" cy="2331060"/>
          </a:xfrm>
          <a:prstGeom prst="rect">
            <a:avLst/>
          </a:prstGeom>
        </p:spPr>
      </p:pic>
      <p:pic>
        <p:nvPicPr>
          <p:cNvPr id="5" name="Afbeelding 4" descr="Afbeelding met buiten, grond, boom, rijden&#10;&#10;Automatisch gegenereerde beschrijving">
            <a:extLst>
              <a:ext uri="{FF2B5EF4-FFF2-40B4-BE49-F238E27FC236}">
                <a16:creationId xmlns:a16="http://schemas.microsoft.com/office/drawing/2014/main" id="{844BC551-4E46-9034-831E-F42B3A604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998" y="2364330"/>
            <a:ext cx="3597088" cy="269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846742"/>
      </p:ext>
    </p:extLst>
  </p:cSld>
  <p:clrMapOvr>
    <a:masterClrMapping/>
  </p:clrMapOvr>
  <p:transition spd="med" advClick="0" advTm="15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6"/>
          <p:cNvSpPr/>
          <p:nvPr/>
        </p:nvSpPr>
        <p:spPr>
          <a:xfrm>
            <a:off x="-1" y="-1"/>
            <a:ext cx="1929653" cy="2502650"/>
          </a:xfrm>
          <a:prstGeom prst="rect">
            <a:avLst/>
          </a:prstGeom>
          <a:solidFill>
            <a:srgbClr val="43B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Fietstunnel Wouwseweg en overige </a:t>
            </a:r>
            <a:r>
              <a:rPr lang="nl-NL" dirty="0" err="1"/>
              <a:t>wzh</a:t>
            </a:r>
            <a:r>
              <a:rPr lang="nl-NL" dirty="0"/>
              <a:t> op grond RWS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endParaRPr lang="nl-NL" dirty="0"/>
          </a:p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6 december 2022</a:t>
            </a:r>
          </a:p>
        </p:txBody>
      </p:sp>
      <p:sp>
        <p:nvSpPr>
          <p:cNvPr id="120" name="TextBox 10"/>
          <p:cNvSpPr txBox="1"/>
          <p:nvPr/>
        </p:nvSpPr>
        <p:spPr>
          <a:xfrm>
            <a:off x="2500885" y="1189143"/>
            <a:ext cx="649061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endParaRPr lang="nl-NL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22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397" y="316026"/>
            <a:ext cx="1644119" cy="56369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A07F3EE3-10C1-47B3-A06D-D2824F0FDDFA}"/>
              </a:ext>
            </a:extLst>
          </p:cNvPr>
          <p:cNvSpPr txBox="1"/>
          <p:nvPr/>
        </p:nvSpPr>
        <p:spPr>
          <a:xfrm>
            <a:off x="2011259" y="822191"/>
            <a:ext cx="5894866" cy="400110"/>
          </a:xfrm>
          <a:prstGeom prst="rect">
            <a:avLst/>
          </a:prstGeom>
          <a:noFill/>
        </p:spPr>
        <p:txBody>
          <a:bodyPr wrap="square" lIns="108000" tIns="0" rIns="0" bIns="0" rtlCol="0">
            <a:spAutoFit/>
          </a:bodyPr>
          <a:lstStyle/>
          <a:p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Voorlopige</a:t>
            </a:r>
            <a:r>
              <a:rPr lang="en-US" sz="2600" b="1" dirty="0">
                <a:solidFill>
                  <a:srgbClr val="046A00"/>
                </a:solidFill>
                <a:latin typeface="Arial"/>
                <a:cs typeface="Arial"/>
              </a:rPr>
              <a:t> planning en procedure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2773C8BB-BB16-4141-8620-EF45B2DAF90F}"/>
              </a:ext>
            </a:extLst>
          </p:cNvPr>
          <p:cNvSpPr txBox="1"/>
          <p:nvPr/>
        </p:nvSpPr>
        <p:spPr>
          <a:xfrm>
            <a:off x="2011259" y="1189143"/>
            <a:ext cx="6797694" cy="300133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nl-NL" sz="16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Opstellen definitief ontwerp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nl-NL" sz="16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Januari 2023 gereed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nl-NL" sz="16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Maken werkbestek voor aannemers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nl-NL" sz="16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t/m mei 2023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nl-NL" sz="16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Aanbesteding van werk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nl-NL" sz="16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bouwvak 2023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nl-NL" sz="16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Uitvoering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nl-NL" sz="16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Vanaf kwartaal 4 – 2023 tot en met eerste kwartaal 2024*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63CB175-3C02-426F-A8F7-4B7F8285C67D}"/>
              </a:ext>
            </a:extLst>
          </p:cNvPr>
          <p:cNvSpPr txBox="1"/>
          <p:nvPr/>
        </p:nvSpPr>
        <p:spPr>
          <a:xfrm>
            <a:off x="335047" y="4497171"/>
            <a:ext cx="789709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spc="0" normalizeH="0" baseline="0" dirty="0">
                <a:ln>
                  <a:noFill/>
                </a:ln>
                <a:solidFill>
                  <a:srgbClr val="007434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* : </a:t>
            </a:r>
            <a:r>
              <a:rPr lang="nl-NL" dirty="0">
                <a:solidFill>
                  <a:srgbClr val="007434"/>
                </a:solidFill>
              </a:rPr>
              <a:t>U</a:t>
            </a:r>
            <a:r>
              <a:rPr kumimoji="0" lang="nl-NL" sz="1800" b="0" i="0" u="none" strike="noStrike" cap="none" spc="0" normalizeH="0" baseline="0" dirty="0">
                <a:ln>
                  <a:noFill/>
                </a:ln>
                <a:solidFill>
                  <a:srgbClr val="007434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itvoeringsplanning is afhankelijk van weersomstandigheden en levertijden materialen</a:t>
            </a:r>
          </a:p>
        </p:txBody>
      </p:sp>
    </p:spTree>
    <p:extLst>
      <p:ext uri="{BB962C8B-B14F-4D97-AF65-F5344CB8AC3E}">
        <p14:creationId xmlns:p14="http://schemas.microsoft.com/office/powerpoint/2010/main" val="2075273245"/>
      </p:ext>
    </p:extLst>
  </p:cSld>
  <p:clrMapOvr>
    <a:masterClrMapping/>
  </p:clrMapOvr>
  <p:transition spd="med" advClick="0" advTm="25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6"/>
          <p:cNvSpPr/>
          <p:nvPr/>
        </p:nvSpPr>
        <p:spPr>
          <a:xfrm>
            <a:off x="-1" y="-1"/>
            <a:ext cx="1922929" cy="2502650"/>
          </a:xfrm>
          <a:prstGeom prst="rect">
            <a:avLst/>
          </a:prstGeom>
          <a:solidFill>
            <a:srgbClr val="43B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Fietstunnel Wouwseweg en overige </a:t>
            </a:r>
            <a:r>
              <a:rPr lang="nl-NL" dirty="0" err="1"/>
              <a:t>wzh</a:t>
            </a:r>
            <a:r>
              <a:rPr lang="nl-NL" dirty="0"/>
              <a:t> op grond RWS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endParaRPr lang="nl-NL" dirty="0"/>
          </a:p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6 december 2022</a:t>
            </a:r>
          </a:p>
        </p:txBody>
      </p:sp>
      <p:sp>
        <p:nvSpPr>
          <p:cNvPr id="120" name="TextBox 10"/>
          <p:cNvSpPr txBox="1"/>
          <p:nvPr/>
        </p:nvSpPr>
        <p:spPr>
          <a:xfrm>
            <a:off x="2500885" y="1189143"/>
            <a:ext cx="649061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endParaRPr lang="nl-NL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22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397" y="316026"/>
            <a:ext cx="1644119" cy="56369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A07F3EE3-10C1-47B3-A06D-D2824F0FDDFA}"/>
              </a:ext>
            </a:extLst>
          </p:cNvPr>
          <p:cNvSpPr txBox="1"/>
          <p:nvPr/>
        </p:nvSpPr>
        <p:spPr>
          <a:xfrm>
            <a:off x="2911288" y="789033"/>
            <a:ext cx="3536577" cy="400110"/>
          </a:xfrm>
          <a:prstGeom prst="rect">
            <a:avLst/>
          </a:prstGeom>
          <a:noFill/>
        </p:spPr>
        <p:txBody>
          <a:bodyPr wrap="square" lIns="108000" tIns="0" rIns="0" bIns="0" rtlCol="0">
            <a:spAutoFit/>
          </a:bodyPr>
          <a:lstStyle/>
          <a:p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Uitvoeringsaspecten</a:t>
            </a:r>
            <a:endParaRPr lang="en-US" sz="2600" b="1" dirty="0">
              <a:solidFill>
                <a:srgbClr val="046A00"/>
              </a:solidFill>
              <a:latin typeface="Arial"/>
              <a:cs typeface="Arial"/>
            </a:endParaRP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2773C8BB-BB16-4141-8620-EF45B2DAF90F}"/>
              </a:ext>
            </a:extLst>
          </p:cNvPr>
          <p:cNvSpPr txBox="1"/>
          <p:nvPr/>
        </p:nvSpPr>
        <p:spPr>
          <a:xfrm>
            <a:off x="1997812" y="1279835"/>
            <a:ext cx="6797694" cy="19913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nl-NL" sz="14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 afsluiten verbindingsboog A58-A17 &gt; omleiding via afslag Wouw- Wouwse Plantage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nl-NL" sz="14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Omwonenden en bedrijven krijgen brief van aannemer en gemeente over start uitvoering en werkvolgorde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nl-NL" sz="14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Fietstunnel wordt gebouwd op bouwplaats en daarna in verbindingsboog geschoven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B3875DB-F76C-E5E3-07D5-42EA4DA6C2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13" y="3005019"/>
            <a:ext cx="4675596" cy="185361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74F077D-6162-1A01-3EBF-D218A3072DBB}"/>
              </a:ext>
            </a:extLst>
          </p:cNvPr>
          <p:cNvSpPr txBox="1"/>
          <p:nvPr/>
        </p:nvSpPr>
        <p:spPr>
          <a:xfrm>
            <a:off x="890362" y="4169802"/>
            <a:ext cx="322104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dirty="0">
                <a:solidFill>
                  <a:srgbClr val="FF0000"/>
                </a:solidFill>
                <a:latin typeface="Arial"/>
                <a:cs typeface="Arial"/>
              </a:rPr>
              <a:t>Locatie bouwplaats fietstunnel</a:t>
            </a:r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FDA024C8-8F1F-841E-C6F7-522EE52E6DBE}"/>
              </a:ext>
            </a:extLst>
          </p:cNvPr>
          <p:cNvCxnSpPr>
            <a:cxnSpLocks/>
          </p:cNvCxnSpPr>
          <p:nvPr/>
        </p:nvCxnSpPr>
        <p:spPr>
          <a:xfrm flipV="1">
            <a:off x="4111407" y="3877103"/>
            <a:ext cx="1254340" cy="422639"/>
          </a:xfrm>
          <a:prstGeom prst="straightConnector1">
            <a:avLst/>
          </a:prstGeom>
          <a:noFill/>
          <a:ln w="508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562826093"/>
      </p:ext>
    </p:extLst>
  </p:cSld>
  <p:clrMapOvr>
    <a:masterClrMapping/>
  </p:clrMapOvr>
  <p:transition spd="med" advClick="0" advTm="25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3"/>
          <p:cNvSpPr/>
          <p:nvPr/>
        </p:nvSpPr>
        <p:spPr>
          <a:xfrm>
            <a:off x="0" y="1153457"/>
            <a:ext cx="9144000" cy="3590368"/>
          </a:xfrm>
          <a:prstGeom prst="rect">
            <a:avLst/>
          </a:prstGeom>
          <a:solidFill>
            <a:srgbClr val="43B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0" name="TextBox 4"/>
          <p:cNvSpPr txBox="1"/>
          <p:nvPr/>
        </p:nvSpPr>
        <p:spPr>
          <a:xfrm>
            <a:off x="1872002" y="1875207"/>
            <a:ext cx="6540478" cy="2699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ts val="5300"/>
              </a:lnSpc>
              <a:defRPr sz="5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l-NL" dirty="0"/>
              <a:t>Heeft u </a:t>
            </a:r>
            <a:r>
              <a:rPr dirty="0" err="1"/>
              <a:t>vragen</a:t>
            </a:r>
            <a:r>
              <a:rPr lang="nl-NL" dirty="0"/>
              <a:t>?</a:t>
            </a:r>
          </a:p>
          <a:p>
            <a:r>
              <a:rPr lang="nl-NL" sz="2000" dirty="0"/>
              <a:t>Spreek de medewerkers van de gemeente aan die bij de tafels staan en kijk op: https://roosendaal.nl/snelfietsroute-f58-0</a:t>
            </a:r>
          </a:p>
        </p:txBody>
      </p:sp>
      <p:pic>
        <p:nvPicPr>
          <p:cNvPr id="131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397" y="316026"/>
            <a:ext cx="1644119" cy="563699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Rectangle 8"/>
          <p:cNvSpPr/>
          <p:nvPr/>
        </p:nvSpPr>
        <p:spPr>
          <a:xfrm>
            <a:off x="0" y="-1"/>
            <a:ext cx="1872002" cy="2502650"/>
          </a:xfrm>
          <a:prstGeom prst="rect">
            <a:avLst/>
          </a:prstGeom>
          <a:solidFill>
            <a:srgbClr val="046A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46A00"/>
                </a:solidFill>
              </a:defRPr>
            </a:pPr>
            <a:endParaRPr/>
          </a:p>
        </p:txBody>
      </p:sp>
      <p:pic>
        <p:nvPicPr>
          <p:cNvPr id="8" name="Picture 9" descr="C:\Users\ABuijsen\AppData\Local\Microsoft\Windows\Temporary Internet Files\Content.IE5\Q1VE20LH\interrogation[1].png">
            <a:extLst>
              <a:ext uri="{FF2B5EF4-FFF2-40B4-BE49-F238E27FC236}">
                <a16:creationId xmlns:a16="http://schemas.microsoft.com/office/drawing/2014/main" id="{F71A39B5-A954-4DD8-917A-C1FAC8E89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383" y="742383"/>
            <a:ext cx="1637109" cy="199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5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3"/>
          <p:cNvSpPr/>
          <p:nvPr/>
        </p:nvSpPr>
        <p:spPr>
          <a:xfrm>
            <a:off x="0" y="1153457"/>
            <a:ext cx="9144000" cy="3590368"/>
          </a:xfrm>
          <a:prstGeom prst="rect">
            <a:avLst/>
          </a:prstGeom>
          <a:solidFill>
            <a:srgbClr val="43B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0" name="TextBox 4"/>
          <p:cNvSpPr txBox="1"/>
          <p:nvPr/>
        </p:nvSpPr>
        <p:spPr>
          <a:xfrm>
            <a:off x="1169894" y="2569452"/>
            <a:ext cx="7135010" cy="772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ts val="5300"/>
              </a:lnSpc>
              <a:defRPr sz="5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l-NL" sz="4800" dirty="0"/>
              <a:t>Bedankt voor uw komst</a:t>
            </a:r>
          </a:p>
        </p:txBody>
      </p:sp>
      <p:pic>
        <p:nvPicPr>
          <p:cNvPr id="131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397" y="316026"/>
            <a:ext cx="1644119" cy="563699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Rectangle 8"/>
          <p:cNvSpPr/>
          <p:nvPr/>
        </p:nvSpPr>
        <p:spPr>
          <a:xfrm>
            <a:off x="0" y="-1"/>
            <a:ext cx="1872002" cy="2502650"/>
          </a:xfrm>
          <a:prstGeom prst="rect">
            <a:avLst/>
          </a:prstGeom>
          <a:solidFill>
            <a:srgbClr val="046A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46A00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2980882"/>
      </p:ext>
    </p:extLst>
  </p:cSld>
  <p:clrMapOvr>
    <a:masterClrMapping/>
  </p:clrMapOvr>
  <p:transition spd="med" advClick="0" advTm="1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klaverblad, weg, snelweg&#10;&#10;Automatisch gegenereerde beschrijving">
            <a:extLst>
              <a:ext uri="{FF2B5EF4-FFF2-40B4-BE49-F238E27FC236}">
                <a16:creationId xmlns:a16="http://schemas.microsoft.com/office/drawing/2014/main" id="{596049AB-DC92-07A4-C333-4B3933359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432" y="1279835"/>
            <a:ext cx="6490612" cy="353325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19" name="Rectangle 6"/>
          <p:cNvSpPr/>
          <p:nvPr/>
        </p:nvSpPr>
        <p:spPr>
          <a:xfrm>
            <a:off x="0" y="-1"/>
            <a:ext cx="1909482" cy="2502650"/>
          </a:xfrm>
          <a:prstGeom prst="rect">
            <a:avLst/>
          </a:prstGeom>
          <a:solidFill>
            <a:srgbClr val="43B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Fietstunnel Wouwseweg en overige </a:t>
            </a:r>
            <a:r>
              <a:rPr lang="nl-NL" dirty="0" err="1"/>
              <a:t>wzh</a:t>
            </a:r>
            <a:r>
              <a:rPr lang="nl-NL" dirty="0"/>
              <a:t> op grond RWS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endParaRPr lang="nl-NL" dirty="0"/>
          </a:p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6 december 2022</a:t>
            </a:r>
          </a:p>
        </p:txBody>
      </p:sp>
      <p:sp>
        <p:nvSpPr>
          <p:cNvPr id="120" name="TextBox 10"/>
          <p:cNvSpPr txBox="1"/>
          <p:nvPr/>
        </p:nvSpPr>
        <p:spPr>
          <a:xfrm>
            <a:off x="2500885" y="1189143"/>
            <a:ext cx="649061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endParaRPr lang="nl-NL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22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397" y="316026"/>
            <a:ext cx="1644119" cy="56369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A07F3EE3-10C1-47B3-A06D-D2824F0FDDFA}"/>
              </a:ext>
            </a:extLst>
          </p:cNvPr>
          <p:cNvSpPr txBox="1"/>
          <p:nvPr/>
        </p:nvSpPr>
        <p:spPr>
          <a:xfrm>
            <a:off x="3711388" y="543632"/>
            <a:ext cx="2711008" cy="400110"/>
          </a:xfrm>
          <a:prstGeom prst="rect">
            <a:avLst/>
          </a:prstGeom>
          <a:noFill/>
        </p:spPr>
        <p:txBody>
          <a:bodyPr wrap="square" lIns="108000" tIns="0" rIns="0" bIns="0" rtlCol="0">
            <a:spAutoFit/>
          </a:bodyPr>
          <a:lstStyle/>
          <a:p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Projectgebied</a:t>
            </a:r>
            <a:endParaRPr lang="en-US" sz="2600" b="1" dirty="0">
              <a:solidFill>
                <a:srgbClr val="046A00"/>
              </a:solidFill>
              <a:latin typeface="Arial"/>
              <a:cs typeface="Arial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0ECC5EF2-D274-F50B-7484-DBE23E9FF174}"/>
              </a:ext>
            </a:extLst>
          </p:cNvPr>
          <p:cNvSpPr/>
          <p:nvPr/>
        </p:nvSpPr>
        <p:spPr>
          <a:xfrm rot="18487186">
            <a:off x="4436069" y="2251756"/>
            <a:ext cx="1166091" cy="391086"/>
          </a:xfrm>
          <a:prstGeom prst="rect">
            <a:avLst/>
          </a:prstGeom>
          <a:solidFill>
            <a:srgbClr val="FFFFFF">
              <a:alpha val="41000"/>
            </a:srgb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596FCF9B-FD5D-CB8A-1886-A6B2B9064E23}"/>
              </a:ext>
            </a:extLst>
          </p:cNvPr>
          <p:cNvSpPr/>
          <p:nvPr/>
        </p:nvSpPr>
        <p:spPr>
          <a:xfrm>
            <a:off x="4020671" y="2770094"/>
            <a:ext cx="1996888" cy="463924"/>
          </a:xfrm>
          <a:prstGeom prst="rect">
            <a:avLst/>
          </a:prstGeom>
          <a:solidFill>
            <a:srgbClr val="FFFFFF">
              <a:alpha val="58000"/>
            </a:srgb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2142126"/>
      </p:ext>
    </p:extLst>
  </p:cSld>
  <p:clrMapOvr>
    <a:masterClrMapping/>
  </p:clrMapOvr>
  <p:transition spd="med" advClick="0" advTm="1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6"/>
          <p:cNvSpPr/>
          <p:nvPr/>
        </p:nvSpPr>
        <p:spPr>
          <a:xfrm>
            <a:off x="0" y="-1"/>
            <a:ext cx="1919176" cy="2502650"/>
          </a:xfrm>
          <a:prstGeom prst="rect">
            <a:avLst/>
          </a:prstGeom>
          <a:solidFill>
            <a:srgbClr val="43B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Fietstunnel Wouwseweg en overige </a:t>
            </a:r>
            <a:r>
              <a:rPr lang="nl-NL" dirty="0" err="1"/>
              <a:t>wzh</a:t>
            </a:r>
            <a:r>
              <a:rPr lang="nl-NL" dirty="0"/>
              <a:t> op grond RWS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endParaRPr lang="nl-NL" dirty="0"/>
          </a:p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6 december 2022</a:t>
            </a:r>
          </a:p>
        </p:txBody>
      </p:sp>
      <p:sp>
        <p:nvSpPr>
          <p:cNvPr id="120" name="TextBox 10"/>
          <p:cNvSpPr txBox="1"/>
          <p:nvPr/>
        </p:nvSpPr>
        <p:spPr>
          <a:xfrm>
            <a:off x="2500885" y="1189143"/>
            <a:ext cx="649061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endParaRPr lang="nl-NL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22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397" y="316026"/>
            <a:ext cx="1644119" cy="56369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A07F3EE3-10C1-47B3-A06D-D2824F0FDDFA}"/>
              </a:ext>
            </a:extLst>
          </p:cNvPr>
          <p:cNvSpPr txBox="1"/>
          <p:nvPr/>
        </p:nvSpPr>
        <p:spPr>
          <a:xfrm>
            <a:off x="2164817" y="585652"/>
            <a:ext cx="4926050" cy="569387"/>
          </a:xfrm>
          <a:prstGeom prst="rect">
            <a:avLst/>
          </a:prstGeom>
          <a:noFill/>
        </p:spPr>
        <p:txBody>
          <a:bodyPr wrap="square" lIns="108000" tIns="0" rIns="0" bIns="0" rtlCol="0">
            <a:spAutoFit/>
          </a:bodyPr>
          <a:lstStyle/>
          <a:p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Visualisatie</a:t>
            </a:r>
            <a:r>
              <a:rPr lang="en-US" sz="26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voorlopig</a:t>
            </a:r>
            <a:r>
              <a:rPr lang="en-US" sz="26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ontwerp</a:t>
            </a:r>
            <a:endParaRPr lang="en-US" sz="2600" b="1" dirty="0">
              <a:solidFill>
                <a:srgbClr val="046A00"/>
              </a:solidFill>
              <a:latin typeface="Arial"/>
              <a:cs typeface="Arial"/>
            </a:endParaRPr>
          </a:p>
          <a:p>
            <a:pPr algn="ctr"/>
            <a:r>
              <a:rPr lang="en-US" sz="1100" b="1" dirty="0">
                <a:solidFill>
                  <a:srgbClr val="046A00"/>
                </a:solidFill>
                <a:latin typeface="Arial"/>
                <a:cs typeface="Arial"/>
              </a:rPr>
              <a:t>Van </a:t>
            </a:r>
            <a:r>
              <a:rPr lang="en-US" sz="1100" b="1" dirty="0" err="1">
                <a:solidFill>
                  <a:srgbClr val="046A00"/>
                </a:solidFill>
                <a:latin typeface="Arial"/>
                <a:cs typeface="Arial"/>
              </a:rPr>
              <a:t>Wouwseweg</a:t>
            </a:r>
            <a:r>
              <a:rPr lang="en-US" sz="11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1100" b="1" dirty="0" err="1">
                <a:solidFill>
                  <a:srgbClr val="046A00"/>
                </a:solidFill>
                <a:latin typeface="Arial"/>
                <a:cs typeface="Arial"/>
              </a:rPr>
              <a:t>naar</a:t>
            </a:r>
            <a:r>
              <a:rPr lang="en-US" sz="11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1100" b="1" dirty="0" err="1">
                <a:solidFill>
                  <a:srgbClr val="046A00"/>
                </a:solidFill>
                <a:latin typeface="Arial"/>
                <a:cs typeface="Arial"/>
              </a:rPr>
              <a:t>Wouwbaan</a:t>
            </a:r>
            <a:endParaRPr lang="en-US" sz="1100" b="1" dirty="0">
              <a:solidFill>
                <a:srgbClr val="046A00"/>
              </a:solidFill>
              <a:latin typeface="Arial"/>
              <a:cs typeface="Arial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6117C68-B55D-CA83-9F2A-CDA961E242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213" y="1189143"/>
            <a:ext cx="6442837" cy="349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86893"/>
      </p:ext>
    </p:extLst>
  </p:cSld>
  <p:clrMapOvr>
    <a:masterClrMapping/>
  </p:clrMapOvr>
  <p:transition spd="med" advClick="0" advTm="15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6"/>
          <p:cNvSpPr/>
          <p:nvPr/>
        </p:nvSpPr>
        <p:spPr>
          <a:xfrm>
            <a:off x="0" y="-1"/>
            <a:ext cx="1919176" cy="2502650"/>
          </a:xfrm>
          <a:prstGeom prst="rect">
            <a:avLst/>
          </a:prstGeom>
          <a:solidFill>
            <a:srgbClr val="43B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Fietstunnel Wouwseweg en overige </a:t>
            </a:r>
            <a:r>
              <a:rPr lang="nl-NL" dirty="0" err="1"/>
              <a:t>wzh</a:t>
            </a:r>
            <a:r>
              <a:rPr lang="nl-NL" dirty="0"/>
              <a:t> op grond RWS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endParaRPr lang="nl-NL" dirty="0"/>
          </a:p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6 december 2022</a:t>
            </a:r>
          </a:p>
        </p:txBody>
      </p:sp>
      <p:sp>
        <p:nvSpPr>
          <p:cNvPr id="120" name="TextBox 10"/>
          <p:cNvSpPr txBox="1"/>
          <p:nvPr/>
        </p:nvSpPr>
        <p:spPr>
          <a:xfrm>
            <a:off x="2500885" y="1189143"/>
            <a:ext cx="649061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endParaRPr lang="nl-NL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22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397" y="316026"/>
            <a:ext cx="1644119" cy="563699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Afbeelding 2" descr="Afbeelding met tekst, boom, weg, scène&#10;&#10;Automatisch gegenereerde beschrijving">
            <a:extLst>
              <a:ext uri="{FF2B5EF4-FFF2-40B4-BE49-F238E27FC236}">
                <a16:creationId xmlns:a16="http://schemas.microsoft.com/office/drawing/2014/main" id="{D6A215E1-9D71-E1BE-A6EB-FEFAA1F96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690" y="1189143"/>
            <a:ext cx="6507528" cy="35154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C9C751-BA4C-CCBC-D32A-8AC6BF211969}"/>
              </a:ext>
            </a:extLst>
          </p:cNvPr>
          <p:cNvSpPr txBox="1"/>
          <p:nvPr/>
        </p:nvSpPr>
        <p:spPr>
          <a:xfrm>
            <a:off x="2169486" y="378474"/>
            <a:ext cx="4926050" cy="569387"/>
          </a:xfrm>
          <a:prstGeom prst="rect">
            <a:avLst/>
          </a:prstGeom>
          <a:noFill/>
        </p:spPr>
        <p:txBody>
          <a:bodyPr wrap="square" lIns="108000" tIns="0" rIns="0" bIns="0" rtlCol="0">
            <a:spAutoFit/>
          </a:bodyPr>
          <a:lstStyle/>
          <a:p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Visualisatie</a:t>
            </a:r>
            <a:r>
              <a:rPr lang="en-US" sz="26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voorlopig</a:t>
            </a:r>
            <a:r>
              <a:rPr lang="en-US" sz="26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ontwerp</a:t>
            </a:r>
            <a:endParaRPr lang="en-US" sz="2600" b="1" dirty="0">
              <a:solidFill>
                <a:srgbClr val="046A00"/>
              </a:solidFill>
              <a:latin typeface="Arial"/>
              <a:cs typeface="Arial"/>
            </a:endParaRPr>
          </a:p>
          <a:p>
            <a:pPr algn="ctr"/>
            <a:r>
              <a:rPr lang="en-US" sz="1100" b="1" dirty="0">
                <a:solidFill>
                  <a:srgbClr val="046A00"/>
                </a:solidFill>
                <a:latin typeface="Arial"/>
                <a:cs typeface="Arial"/>
              </a:rPr>
              <a:t>Van </a:t>
            </a:r>
            <a:r>
              <a:rPr lang="en-US" sz="1100" b="1" dirty="0" err="1">
                <a:solidFill>
                  <a:srgbClr val="046A00"/>
                </a:solidFill>
                <a:latin typeface="Arial"/>
                <a:cs typeface="Arial"/>
              </a:rPr>
              <a:t>Wouwseweg</a:t>
            </a:r>
            <a:r>
              <a:rPr lang="en-US" sz="11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1100" b="1" dirty="0" err="1">
                <a:solidFill>
                  <a:srgbClr val="046A00"/>
                </a:solidFill>
                <a:latin typeface="Arial"/>
                <a:cs typeface="Arial"/>
              </a:rPr>
              <a:t>naar</a:t>
            </a:r>
            <a:r>
              <a:rPr lang="en-US" sz="11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1100" b="1" dirty="0" err="1">
                <a:solidFill>
                  <a:srgbClr val="046A00"/>
                </a:solidFill>
                <a:latin typeface="Arial"/>
                <a:cs typeface="Arial"/>
              </a:rPr>
              <a:t>Wouwbaan</a:t>
            </a:r>
            <a:endParaRPr lang="en-US" sz="1100" b="1" dirty="0">
              <a:solidFill>
                <a:srgbClr val="046A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6966421"/>
      </p:ext>
    </p:extLst>
  </p:cSld>
  <p:clrMapOvr>
    <a:masterClrMapping/>
  </p:clrMapOvr>
  <p:transition spd="med" advClick="0" advTm="15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6"/>
          <p:cNvSpPr/>
          <p:nvPr/>
        </p:nvSpPr>
        <p:spPr>
          <a:xfrm>
            <a:off x="0" y="-1"/>
            <a:ext cx="1919176" cy="2502650"/>
          </a:xfrm>
          <a:prstGeom prst="rect">
            <a:avLst/>
          </a:prstGeom>
          <a:solidFill>
            <a:srgbClr val="43B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Fietstunnel Wouwseweg en overige </a:t>
            </a:r>
            <a:r>
              <a:rPr lang="nl-NL" dirty="0" err="1"/>
              <a:t>wzh</a:t>
            </a:r>
            <a:r>
              <a:rPr lang="nl-NL" dirty="0"/>
              <a:t> op grond RWS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endParaRPr lang="nl-NL" dirty="0"/>
          </a:p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6 december 2022</a:t>
            </a:r>
          </a:p>
        </p:txBody>
      </p:sp>
      <p:sp>
        <p:nvSpPr>
          <p:cNvPr id="120" name="TextBox 10"/>
          <p:cNvSpPr txBox="1"/>
          <p:nvPr/>
        </p:nvSpPr>
        <p:spPr>
          <a:xfrm>
            <a:off x="2500885" y="1189143"/>
            <a:ext cx="649061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endParaRPr lang="nl-NL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22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397" y="316026"/>
            <a:ext cx="1644119" cy="563699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Afbeelding 2" descr="Afbeelding met tekst, boom, teken, buiten&#10;&#10;Automatisch gegenereerde beschrijving">
            <a:extLst>
              <a:ext uri="{FF2B5EF4-FFF2-40B4-BE49-F238E27FC236}">
                <a16:creationId xmlns:a16="http://schemas.microsoft.com/office/drawing/2014/main" id="{35101C5E-CA10-2471-2318-1B6C54FEC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054" y="1251324"/>
            <a:ext cx="6500411" cy="3508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0B2708-5A8E-B3B4-143E-21749F359772}"/>
              </a:ext>
            </a:extLst>
          </p:cNvPr>
          <p:cNvSpPr txBox="1"/>
          <p:nvPr/>
        </p:nvSpPr>
        <p:spPr>
          <a:xfrm>
            <a:off x="2184988" y="465047"/>
            <a:ext cx="4926050" cy="569387"/>
          </a:xfrm>
          <a:prstGeom prst="rect">
            <a:avLst/>
          </a:prstGeom>
          <a:noFill/>
        </p:spPr>
        <p:txBody>
          <a:bodyPr wrap="square" lIns="108000" tIns="0" rIns="0" bIns="0" rtlCol="0">
            <a:spAutoFit/>
          </a:bodyPr>
          <a:lstStyle/>
          <a:p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Visualisatie</a:t>
            </a:r>
            <a:r>
              <a:rPr lang="en-US" sz="26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voorlopig</a:t>
            </a:r>
            <a:r>
              <a:rPr lang="en-US" sz="26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ontwerp</a:t>
            </a:r>
            <a:endParaRPr lang="en-US" sz="2600" b="1" dirty="0">
              <a:solidFill>
                <a:srgbClr val="046A00"/>
              </a:solidFill>
              <a:latin typeface="Arial"/>
              <a:cs typeface="Arial"/>
            </a:endParaRPr>
          </a:p>
          <a:p>
            <a:pPr algn="ctr"/>
            <a:r>
              <a:rPr lang="en-US" sz="1100" b="1" dirty="0">
                <a:solidFill>
                  <a:srgbClr val="046A00"/>
                </a:solidFill>
                <a:latin typeface="Arial"/>
                <a:cs typeface="Arial"/>
              </a:rPr>
              <a:t>Van </a:t>
            </a:r>
            <a:r>
              <a:rPr lang="en-US" sz="1100" b="1" dirty="0" err="1">
                <a:solidFill>
                  <a:srgbClr val="046A00"/>
                </a:solidFill>
                <a:latin typeface="Arial"/>
                <a:cs typeface="Arial"/>
              </a:rPr>
              <a:t>Wouwseweg</a:t>
            </a:r>
            <a:r>
              <a:rPr lang="en-US" sz="11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1100" b="1" dirty="0" err="1">
                <a:solidFill>
                  <a:srgbClr val="046A00"/>
                </a:solidFill>
                <a:latin typeface="Arial"/>
                <a:cs typeface="Arial"/>
              </a:rPr>
              <a:t>naar</a:t>
            </a:r>
            <a:r>
              <a:rPr lang="en-US" sz="11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1100" b="1" dirty="0" err="1">
                <a:solidFill>
                  <a:srgbClr val="046A00"/>
                </a:solidFill>
                <a:latin typeface="Arial"/>
                <a:cs typeface="Arial"/>
              </a:rPr>
              <a:t>Wouwbaan</a:t>
            </a:r>
            <a:endParaRPr lang="en-US" sz="1100" b="1" dirty="0">
              <a:solidFill>
                <a:srgbClr val="046A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7854076"/>
      </p:ext>
    </p:extLst>
  </p:cSld>
  <p:clrMapOvr>
    <a:masterClrMapping/>
  </p:clrMapOvr>
  <p:transition spd="med" advClick="0" advTm="15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6"/>
          <p:cNvSpPr/>
          <p:nvPr/>
        </p:nvSpPr>
        <p:spPr>
          <a:xfrm>
            <a:off x="0" y="-1"/>
            <a:ext cx="1919176" cy="2502650"/>
          </a:xfrm>
          <a:prstGeom prst="rect">
            <a:avLst/>
          </a:prstGeom>
          <a:solidFill>
            <a:srgbClr val="43B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Fietstunnel Wouwseweg en overige </a:t>
            </a:r>
            <a:r>
              <a:rPr lang="nl-NL" dirty="0" err="1"/>
              <a:t>wzh</a:t>
            </a:r>
            <a:r>
              <a:rPr lang="nl-NL" dirty="0"/>
              <a:t> op grond RWS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endParaRPr lang="nl-NL" dirty="0"/>
          </a:p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6 december 2022</a:t>
            </a:r>
          </a:p>
        </p:txBody>
      </p:sp>
      <p:sp>
        <p:nvSpPr>
          <p:cNvPr id="120" name="TextBox 10"/>
          <p:cNvSpPr txBox="1"/>
          <p:nvPr/>
        </p:nvSpPr>
        <p:spPr>
          <a:xfrm>
            <a:off x="2500885" y="1189143"/>
            <a:ext cx="649061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endParaRPr lang="nl-NL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22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397" y="316026"/>
            <a:ext cx="1644119" cy="563699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Afbeelding 2" descr="Afbeelding met tekst, boom&#10;&#10;Automatisch gegenereerde beschrijving">
            <a:extLst>
              <a:ext uri="{FF2B5EF4-FFF2-40B4-BE49-F238E27FC236}">
                <a16:creationId xmlns:a16="http://schemas.microsoft.com/office/drawing/2014/main" id="{D4FA47F4-C2BC-F5B0-79B5-B8AF8DF10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632" y="1189143"/>
            <a:ext cx="6777540" cy="36289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A607D4-D436-7341-702C-73701798135A}"/>
              </a:ext>
            </a:extLst>
          </p:cNvPr>
          <p:cNvSpPr txBox="1"/>
          <p:nvPr/>
        </p:nvSpPr>
        <p:spPr>
          <a:xfrm>
            <a:off x="2184988" y="465047"/>
            <a:ext cx="4926050" cy="569387"/>
          </a:xfrm>
          <a:prstGeom prst="rect">
            <a:avLst/>
          </a:prstGeom>
          <a:noFill/>
        </p:spPr>
        <p:txBody>
          <a:bodyPr wrap="square" lIns="108000" tIns="0" rIns="0" bIns="0" rtlCol="0">
            <a:spAutoFit/>
          </a:bodyPr>
          <a:lstStyle/>
          <a:p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Visualisatie</a:t>
            </a:r>
            <a:r>
              <a:rPr lang="en-US" sz="26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voorlopig</a:t>
            </a:r>
            <a:r>
              <a:rPr lang="en-US" sz="26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ontwerp</a:t>
            </a:r>
            <a:endParaRPr lang="en-US" sz="2600" b="1" dirty="0">
              <a:solidFill>
                <a:srgbClr val="046A00"/>
              </a:solidFill>
              <a:latin typeface="Arial"/>
              <a:cs typeface="Arial"/>
            </a:endParaRPr>
          </a:p>
          <a:p>
            <a:pPr algn="ctr"/>
            <a:r>
              <a:rPr lang="en-US" sz="1100" b="1" dirty="0">
                <a:solidFill>
                  <a:srgbClr val="046A00"/>
                </a:solidFill>
                <a:latin typeface="Arial"/>
                <a:cs typeface="Arial"/>
              </a:rPr>
              <a:t>Van </a:t>
            </a:r>
            <a:r>
              <a:rPr lang="en-US" sz="1100" b="1" dirty="0" err="1">
                <a:solidFill>
                  <a:srgbClr val="046A00"/>
                </a:solidFill>
                <a:latin typeface="Arial"/>
                <a:cs typeface="Arial"/>
              </a:rPr>
              <a:t>Wouwseweg</a:t>
            </a:r>
            <a:r>
              <a:rPr lang="en-US" sz="11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1100" b="1" dirty="0" err="1">
                <a:solidFill>
                  <a:srgbClr val="046A00"/>
                </a:solidFill>
                <a:latin typeface="Arial"/>
                <a:cs typeface="Arial"/>
              </a:rPr>
              <a:t>naar</a:t>
            </a:r>
            <a:r>
              <a:rPr lang="en-US" sz="11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1100" b="1" dirty="0" err="1">
                <a:solidFill>
                  <a:srgbClr val="046A00"/>
                </a:solidFill>
                <a:latin typeface="Arial"/>
                <a:cs typeface="Arial"/>
              </a:rPr>
              <a:t>Wouwbaan</a:t>
            </a:r>
            <a:endParaRPr lang="en-US" sz="1100" b="1" dirty="0">
              <a:solidFill>
                <a:srgbClr val="046A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6535053"/>
      </p:ext>
    </p:extLst>
  </p:cSld>
  <p:clrMapOvr>
    <a:masterClrMapping/>
  </p:clrMapOvr>
  <p:transition spd="med" advClick="0" advTm="15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gebouw, steen&#10;&#10;Automatisch gegenereerde beschrijving">
            <a:extLst>
              <a:ext uri="{FF2B5EF4-FFF2-40B4-BE49-F238E27FC236}">
                <a16:creationId xmlns:a16="http://schemas.microsoft.com/office/drawing/2014/main" id="{2D4F7376-A6BD-E052-7C28-BBA6BC289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08" y="1420736"/>
            <a:ext cx="6824536" cy="3668943"/>
          </a:xfrm>
          <a:prstGeom prst="rect">
            <a:avLst/>
          </a:prstGeom>
        </p:spPr>
      </p:pic>
      <p:sp>
        <p:nvSpPr>
          <p:cNvPr id="119" name="Rectangle 6"/>
          <p:cNvSpPr/>
          <p:nvPr/>
        </p:nvSpPr>
        <p:spPr>
          <a:xfrm>
            <a:off x="0" y="-1"/>
            <a:ext cx="1919176" cy="2502650"/>
          </a:xfrm>
          <a:prstGeom prst="rect">
            <a:avLst/>
          </a:prstGeom>
          <a:solidFill>
            <a:srgbClr val="43B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Fietstunnel Wouwseweg en overige </a:t>
            </a:r>
            <a:r>
              <a:rPr lang="nl-NL" dirty="0" err="1"/>
              <a:t>wzh</a:t>
            </a:r>
            <a:r>
              <a:rPr lang="nl-NL" dirty="0"/>
              <a:t> op grond RWS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endParaRPr lang="nl-NL" dirty="0"/>
          </a:p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6 december 2022</a:t>
            </a:r>
          </a:p>
        </p:txBody>
      </p:sp>
      <p:sp>
        <p:nvSpPr>
          <p:cNvPr id="120" name="TextBox 10"/>
          <p:cNvSpPr txBox="1"/>
          <p:nvPr/>
        </p:nvSpPr>
        <p:spPr>
          <a:xfrm>
            <a:off x="2500885" y="1189143"/>
            <a:ext cx="649061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endParaRPr lang="nl-NL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22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397" y="316026"/>
            <a:ext cx="1644119" cy="56369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564FF7-0157-637F-67C9-6807A528CAD0}"/>
              </a:ext>
            </a:extLst>
          </p:cNvPr>
          <p:cNvSpPr txBox="1"/>
          <p:nvPr/>
        </p:nvSpPr>
        <p:spPr>
          <a:xfrm>
            <a:off x="2171541" y="465047"/>
            <a:ext cx="4926050" cy="569387"/>
          </a:xfrm>
          <a:prstGeom prst="rect">
            <a:avLst/>
          </a:prstGeom>
          <a:noFill/>
        </p:spPr>
        <p:txBody>
          <a:bodyPr wrap="square" lIns="108000" tIns="0" rIns="0" bIns="0" rtlCol="0">
            <a:spAutoFit/>
          </a:bodyPr>
          <a:lstStyle/>
          <a:p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Visualisatie</a:t>
            </a:r>
            <a:r>
              <a:rPr lang="en-US" sz="26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voorlopig</a:t>
            </a:r>
            <a:r>
              <a:rPr lang="en-US" sz="26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ontwerp</a:t>
            </a:r>
            <a:endParaRPr lang="en-US" sz="2600" b="1" dirty="0">
              <a:solidFill>
                <a:srgbClr val="046A00"/>
              </a:solidFill>
              <a:latin typeface="Arial"/>
              <a:cs typeface="Arial"/>
            </a:endParaRPr>
          </a:p>
          <a:p>
            <a:pPr algn="ctr"/>
            <a:r>
              <a:rPr lang="en-US" sz="1100" b="1" dirty="0">
                <a:solidFill>
                  <a:srgbClr val="046A00"/>
                </a:solidFill>
                <a:latin typeface="Arial"/>
                <a:cs typeface="Arial"/>
              </a:rPr>
              <a:t>Van </a:t>
            </a:r>
            <a:r>
              <a:rPr lang="en-US" sz="1100" b="1" dirty="0" err="1">
                <a:solidFill>
                  <a:srgbClr val="046A00"/>
                </a:solidFill>
                <a:latin typeface="Arial"/>
                <a:cs typeface="Arial"/>
              </a:rPr>
              <a:t>Wouwseweg</a:t>
            </a:r>
            <a:r>
              <a:rPr lang="en-US" sz="11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1100" b="1" dirty="0" err="1">
                <a:solidFill>
                  <a:srgbClr val="046A00"/>
                </a:solidFill>
                <a:latin typeface="Arial"/>
                <a:cs typeface="Arial"/>
              </a:rPr>
              <a:t>naar</a:t>
            </a:r>
            <a:r>
              <a:rPr lang="en-US" sz="11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1100" b="1" dirty="0" err="1">
                <a:solidFill>
                  <a:srgbClr val="046A00"/>
                </a:solidFill>
                <a:latin typeface="Arial"/>
                <a:cs typeface="Arial"/>
              </a:rPr>
              <a:t>Wouwbaan</a:t>
            </a:r>
            <a:endParaRPr lang="en-US" sz="1100" b="1" dirty="0">
              <a:solidFill>
                <a:srgbClr val="046A00"/>
              </a:solidFill>
              <a:latin typeface="Arial"/>
              <a:cs typeface="Arial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53161F2-FFF8-A125-3EDA-05BBB6E5E543}"/>
              </a:ext>
            </a:extLst>
          </p:cNvPr>
          <p:cNvSpPr txBox="1"/>
          <p:nvPr/>
        </p:nvSpPr>
        <p:spPr>
          <a:xfrm>
            <a:off x="5377812" y="1006058"/>
            <a:ext cx="3685169" cy="646331"/>
          </a:xfrm>
          <a:prstGeom prst="rect">
            <a:avLst/>
          </a:prstGeom>
          <a:solidFill>
            <a:srgbClr val="FFFFFF">
              <a:alpha val="59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dirty="0">
                <a:solidFill>
                  <a:srgbClr val="FF0000"/>
                </a:solidFill>
                <a:latin typeface="Arial"/>
                <a:cs typeface="Arial"/>
              </a:rPr>
              <a:t>Transparante geluidschermen op constructie fietstunnel</a:t>
            </a:r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B2253C45-381E-41E8-A0EB-E80EB1D356E6}"/>
              </a:ext>
            </a:extLst>
          </p:cNvPr>
          <p:cNvCxnSpPr>
            <a:cxnSpLocks/>
          </p:cNvCxnSpPr>
          <p:nvPr/>
        </p:nvCxnSpPr>
        <p:spPr>
          <a:xfrm flipH="1">
            <a:off x="5157060" y="1261029"/>
            <a:ext cx="283137" cy="477443"/>
          </a:xfrm>
          <a:prstGeom prst="straightConnector1">
            <a:avLst/>
          </a:prstGeom>
          <a:noFill/>
          <a:ln w="508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484613035"/>
      </p:ext>
    </p:extLst>
  </p:cSld>
  <p:clrMapOvr>
    <a:masterClrMapping/>
  </p:clrMapOvr>
  <p:transition spd="med" advClick="0" advTm="15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6"/>
          <p:cNvSpPr/>
          <p:nvPr/>
        </p:nvSpPr>
        <p:spPr>
          <a:xfrm>
            <a:off x="0" y="-1"/>
            <a:ext cx="1919176" cy="2502650"/>
          </a:xfrm>
          <a:prstGeom prst="rect">
            <a:avLst/>
          </a:prstGeom>
          <a:solidFill>
            <a:srgbClr val="43B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Fietstunnel Wouwseweg en overige </a:t>
            </a:r>
            <a:r>
              <a:rPr lang="nl-NL" dirty="0" err="1"/>
              <a:t>wzh</a:t>
            </a:r>
            <a:r>
              <a:rPr lang="nl-NL" dirty="0"/>
              <a:t> op grond RWS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endParaRPr lang="nl-NL" dirty="0"/>
          </a:p>
          <a:p>
            <a:pPr algn="ctr">
              <a:defRPr>
                <a:solidFill>
                  <a:srgbClr val="FFFFFF"/>
                </a:solidFill>
              </a:defRPr>
            </a:pPr>
            <a:r>
              <a:rPr lang="nl-NL" dirty="0"/>
              <a:t>6 december 2022</a:t>
            </a:r>
          </a:p>
        </p:txBody>
      </p:sp>
      <p:sp>
        <p:nvSpPr>
          <p:cNvPr id="120" name="TextBox 10"/>
          <p:cNvSpPr txBox="1"/>
          <p:nvPr/>
        </p:nvSpPr>
        <p:spPr>
          <a:xfrm>
            <a:off x="2500885" y="1189143"/>
            <a:ext cx="649061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endParaRPr lang="nl-NL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22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397" y="316026"/>
            <a:ext cx="1644119" cy="563699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96FBC07-9113-BBE4-B808-882AAB73C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908" y="1189143"/>
            <a:ext cx="6490611" cy="34954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2BD8DC-5D7B-1C41-757E-297B837102EA}"/>
              </a:ext>
            </a:extLst>
          </p:cNvPr>
          <p:cNvSpPr txBox="1"/>
          <p:nvPr/>
        </p:nvSpPr>
        <p:spPr>
          <a:xfrm>
            <a:off x="2178264" y="377222"/>
            <a:ext cx="4926050" cy="569387"/>
          </a:xfrm>
          <a:prstGeom prst="rect">
            <a:avLst/>
          </a:prstGeom>
          <a:noFill/>
        </p:spPr>
        <p:txBody>
          <a:bodyPr wrap="square" lIns="108000" tIns="0" rIns="0" bIns="0" rtlCol="0">
            <a:spAutoFit/>
          </a:bodyPr>
          <a:lstStyle/>
          <a:p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Visualisatie</a:t>
            </a:r>
            <a:r>
              <a:rPr lang="en-US" sz="26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voorlopig</a:t>
            </a:r>
            <a:r>
              <a:rPr lang="en-US" sz="26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2600" b="1" dirty="0" err="1">
                <a:solidFill>
                  <a:srgbClr val="046A00"/>
                </a:solidFill>
                <a:latin typeface="Arial"/>
                <a:cs typeface="Arial"/>
              </a:rPr>
              <a:t>ontwerp</a:t>
            </a:r>
            <a:endParaRPr lang="en-US" sz="2600" b="1" dirty="0">
              <a:solidFill>
                <a:srgbClr val="046A00"/>
              </a:solidFill>
              <a:latin typeface="Arial"/>
              <a:cs typeface="Arial"/>
            </a:endParaRPr>
          </a:p>
          <a:p>
            <a:pPr algn="ctr"/>
            <a:r>
              <a:rPr lang="en-US" sz="1100" b="1" dirty="0">
                <a:solidFill>
                  <a:srgbClr val="046A00"/>
                </a:solidFill>
                <a:latin typeface="Arial"/>
                <a:cs typeface="Arial"/>
              </a:rPr>
              <a:t>Van </a:t>
            </a:r>
            <a:r>
              <a:rPr lang="en-US" sz="1100" b="1" dirty="0" err="1">
                <a:solidFill>
                  <a:srgbClr val="046A00"/>
                </a:solidFill>
                <a:latin typeface="Arial"/>
                <a:cs typeface="Arial"/>
              </a:rPr>
              <a:t>Wouwseweg</a:t>
            </a:r>
            <a:r>
              <a:rPr lang="en-US" sz="11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1100" b="1" dirty="0" err="1">
                <a:solidFill>
                  <a:srgbClr val="046A00"/>
                </a:solidFill>
                <a:latin typeface="Arial"/>
                <a:cs typeface="Arial"/>
              </a:rPr>
              <a:t>naar</a:t>
            </a:r>
            <a:r>
              <a:rPr lang="en-US" sz="1100" b="1" dirty="0">
                <a:solidFill>
                  <a:srgbClr val="046A00"/>
                </a:solidFill>
                <a:latin typeface="Arial"/>
                <a:cs typeface="Arial"/>
              </a:rPr>
              <a:t> </a:t>
            </a:r>
            <a:r>
              <a:rPr lang="en-US" sz="1100" b="1" dirty="0" err="1">
                <a:solidFill>
                  <a:srgbClr val="046A00"/>
                </a:solidFill>
                <a:latin typeface="Arial"/>
                <a:cs typeface="Arial"/>
              </a:rPr>
              <a:t>Wouwbaan</a:t>
            </a:r>
            <a:endParaRPr lang="en-US" sz="1100" b="1" dirty="0">
              <a:solidFill>
                <a:srgbClr val="046A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4865799"/>
      </p:ext>
    </p:extLst>
  </p:cSld>
  <p:clrMapOvr>
    <a:masterClrMapping/>
  </p:clrMapOvr>
  <p:transition spd="med" advClick="0" advTm="15000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9938FC92158F4B9CB8D3FEC530FF89" ma:contentTypeVersion="16" ma:contentTypeDescription="Een nieuw document maken." ma:contentTypeScope="" ma:versionID="59303437aa0e1841993b0917737cf07e">
  <xsd:schema xmlns:xsd="http://www.w3.org/2001/XMLSchema" xmlns:xs="http://www.w3.org/2001/XMLSchema" xmlns:p="http://schemas.microsoft.com/office/2006/metadata/properties" xmlns:ns2="42068ffb-a167-45a1-a41e-eceee797907b" xmlns:ns3="672b2b7d-027b-4d29-b839-ccffb9477ffe" xmlns:ns4="c149c5cd-1cc4-4190-bee7-a9740d718793" targetNamespace="http://schemas.microsoft.com/office/2006/metadata/properties" ma:root="true" ma:fieldsID="1ecb2618db70f24a5eabc7ce0f53de48" ns2:_="" ns3:_="" ns4:_="">
    <xsd:import namespace="42068ffb-a167-45a1-a41e-eceee797907b"/>
    <xsd:import namespace="672b2b7d-027b-4d29-b839-ccffb9477ffe"/>
    <xsd:import namespace="c149c5cd-1cc4-4190-bee7-a9740d7187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068ffb-a167-45a1-a41e-eceee79790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5777d195-9222-4479-a343-410f6051b2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2b2b7d-027b-4d29-b839-ccffb9477ff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49c5cd-1cc4-4190-bee7-a9740d718793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e7f3042a-fc9e-4b27-af34-408f06608b39}" ma:internalName="TaxCatchAll" ma:showField="CatchAllData" ma:web="672b2b7d-027b-4d29-b839-ccffb9477f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149c5cd-1cc4-4190-bee7-a9740d718793" xsi:nil="true"/>
    <lcf76f155ced4ddcb4097134ff3c332f xmlns="42068ffb-a167-45a1-a41e-eceee797907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EEA7693-2F84-44F0-AA44-DB45B90E67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995DA0-FB9C-4F4F-BD29-B76C5C37D1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068ffb-a167-45a1-a41e-eceee797907b"/>
    <ds:schemaRef ds:uri="672b2b7d-027b-4d29-b839-ccffb9477ffe"/>
    <ds:schemaRef ds:uri="c149c5cd-1cc4-4190-bee7-a9740d7187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72381BC-E31F-4942-9F7C-A54C21BD56B2}">
  <ds:schemaRefs>
    <ds:schemaRef ds:uri="http://schemas.microsoft.com/office/2006/metadata/properties"/>
    <ds:schemaRef ds:uri="http://schemas.microsoft.com/office/infopath/2007/PartnerControls"/>
    <ds:schemaRef ds:uri="2c0fb13a-2dfa-4618-9786-2d93eb612a3e"/>
    <ds:schemaRef ds:uri="f44bb84e-4e66-467f-b78b-a4472eb2c18c"/>
    <ds:schemaRef ds:uri="42068ffb-a167-45a1-a41e-eceee797907b"/>
    <ds:schemaRef ds:uri="c149c5cd-1cc4-4190-bee7-a9740d718793"/>
    <ds:schemaRef ds:uri="5f2c7d94-fc52-4d9d-85ff-a06292d0a76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1308</TotalTime>
  <Words>570</Words>
  <Application>Microsoft Office PowerPoint</Application>
  <PresentationFormat>Diavoorstelling (16:9)</PresentationFormat>
  <Paragraphs>133</Paragraphs>
  <Slides>24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9" baseType="lpstr">
      <vt:lpstr>Arial</vt:lpstr>
      <vt:lpstr>Calibri</vt:lpstr>
      <vt:lpstr>Courier New</vt:lpstr>
      <vt:lpstr>Wingdings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Egmond, Erwin van</dc:creator>
  <cp:lastModifiedBy>Buijsen, Arjan</cp:lastModifiedBy>
  <cp:revision>12</cp:revision>
  <dcterms:modified xsi:type="dcterms:W3CDTF">2022-12-02T17:36:43Z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0x0101002A9938FC92158F4B9CB8D3FEC530FF89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